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4"/>
  </p:notesMasterIdLst>
  <p:sldIdLst>
    <p:sldId id="256" r:id="rId2"/>
    <p:sldId id="257" r:id="rId3"/>
    <p:sldId id="263" r:id="rId4"/>
    <p:sldId id="262" r:id="rId5"/>
    <p:sldId id="264" r:id="rId6"/>
    <p:sldId id="265" r:id="rId7"/>
    <p:sldId id="266" r:id="rId8"/>
    <p:sldId id="267" r:id="rId9"/>
    <p:sldId id="268" r:id="rId10"/>
    <p:sldId id="269" r:id="rId11"/>
    <p:sldId id="261" r:id="rId12"/>
    <p:sldId id="259" r:id="rId13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15" autoAdjust="0"/>
    <p:restoredTop sz="94660"/>
  </p:normalViewPr>
  <p:slideViewPr>
    <p:cSldViewPr>
      <p:cViewPr varScale="1">
        <p:scale>
          <a:sx n="69" d="100"/>
          <a:sy n="69" d="100"/>
        </p:scale>
        <p:origin x="-54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912FC1-4FD1-40CE-8119-7D353EF982C4}" type="datetimeFigureOut">
              <a:rPr lang="pt-PT" smtClean="0"/>
              <a:pPr/>
              <a:t>16-03-2011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FF24F9-00F0-4256-A6D9-F4A69BF1376B}" type="slidenum">
              <a:rPr lang="pt-PT" smtClean="0"/>
              <a:pPr/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FF24F9-00F0-4256-A6D9-F4A69BF1376B}" type="slidenum">
              <a:rPr lang="pt-PT" smtClean="0"/>
              <a:pPr/>
              <a:t>1</a:t>
            </a:fld>
            <a:endParaRPr lang="pt-P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FF24F9-00F0-4256-A6D9-F4A69BF1376B}" type="slidenum">
              <a:rPr lang="pt-PT" smtClean="0"/>
              <a:pPr/>
              <a:t>2</a:t>
            </a:fld>
            <a:endParaRPr lang="pt-P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FF24F9-00F0-4256-A6D9-F4A69BF1376B}" type="slidenum">
              <a:rPr lang="pt-PT" smtClean="0"/>
              <a:pPr/>
              <a:t>4</a:t>
            </a:fld>
            <a:endParaRPr lang="pt-P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FF24F9-00F0-4256-A6D9-F4A69BF1376B}" type="slidenum">
              <a:rPr lang="pt-PT" smtClean="0"/>
              <a:pPr/>
              <a:t>11</a:t>
            </a:fld>
            <a:endParaRPr lang="pt-P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FF24F9-00F0-4256-A6D9-F4A69BF1376B}" type="slidenum">
              <a:rPr lang="pt-PT" smtClean="0"/>
              <a:pPr/>
              <a:t>12</a:t>
            </a:fld>
            <a:endParaRPr lang="pt-P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Marcador de Posição da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3E1B1B-F936-43C2-AEF5-61C7C756DC62}" type="datetimeFigureOut">
              <a:rPr lang="pt-PT" smtClean="0"/>
              <a:pPr/>
              <a:t>16-03-2011</a:t>
            </a:fld>
            <a:endParaRPr lang="pt-PT"/>
          </a:p>
        </p:txBody>
      </p:sp>
      <p:sp>
        <p:nvSpPr>
          <p:cNvPr id="17" name="Marcador de Posição do Rodapé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29" name="Marcador de Posição do Número do Diapositivo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6AE9AC-0018-40C1-A8C2-37DE1D0EA4DC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32" name="Rectângulo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ângulo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ângulo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ângulo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ângulo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PT" smtClean="0"/>
              <a:t>Faça clique para editar o estilo</a:t>
            </a:r>
            <a:endParaRPr kumimoji="0" lang="en-US"/>
          </a:p>
        </p:txBody>
      </p:sp>
      <p:sp>
        <p:nvSpPr>
          <p:cNvPr id="56" name="Rectângulo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ângulo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ângulo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ângulo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3E1B1B-F936-43C2-AEF5-61C7C756DC62}" type="datetimeFigureOut">
              <a:rPr lang="pt-PT" smtClean="0"/>
              <a:pPr/>
              <a:t>16-03-2011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6AE9AC-0018-40C1-A8C2-37DE1D0EA4DC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3E1B1B-F936-43C2-AEF5-61C7C756DC62}" type="datetimeFigureOut">
              <a:rPr lang="pt-PT" smtClean="0"/>
              <a:pPr/>
              <a:t>16-03-2011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6AE9AC-0018-40C1-A8C2-37DE1D0EA4DC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3E1B1B-F936-43C2-AEF5-61C7C756DC62}" type="datetimeFigureOut">
              <a:rPr lang="pt-PT" smtClean="0"/>
              <a:pPr/>
              <a:t>16-03-2011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6AE9AC-0018-40C1-A8C2-37DE1D0EA4DC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rma livre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orma livre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orma livre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orma livre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orma livre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orma livre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orma livre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orma livre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orma livre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orma livre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orma livre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orma livre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orma livre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orma livre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orma livre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3E1B1B-F936-43C2-AEF5-61C7C756DC62}" type="datetimeFigureOut">
              <a:rPr lang="pt-PT" smtClean="0"/>
              <a:pPr/>
              <a:t>16-03-2011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6AE9AC-0018-40C1-A8C2-37DE1D0EA4DC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7" name="Rectângulo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8" name="Rectângulo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ângulo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ângulo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ângulo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ângulo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3E1B1B-F936-43C2-AEF5-61C7C756DC62}" type="datetimeFigureOut">
              <a:rPr lang="pt-PT" smtClean="0"/>
              <a:pPr/>
              <a:t>16-03-2011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6AE9AC-0018-40C1-A8C2-37DE1D0EA4DC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ângulo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5" name="Marcador de Posição de Conteúdo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3E1B1B-F936-43C2-AEF5-61C7C756DC62}" type="datetimeFigureOut">
              <a:rPr lang="pt-PT" smtClean="0"/>
              <a:pPr/>
              <a:t>16-03-2011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6AE9AC-0018-40C1-A8C2-37DE1D0EA4DC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16" name="Rectângulo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ângulo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ângulo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ângulo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ângulo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ângulo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ângulo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ângulo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ângulo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3E1B1B-F936-43C2-AEF5-61C7C756DC62}" type="datetimeFigureOut">
              <a:rPr lang="pt-PT" smtClean="0"/>
              <a:pPr/>
              <a:t>16-03-2011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6AE9AC-0018-40C1-A8C2-37DE1D0EA4DC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3E1B1B-F936-43C2-AEF5-61C7C756DC62}" type="datetimeFigureOut">
              <a:rPr lang="pt-PT" smtClean="0"/>
              <a:pPr/>
              <a:t>16-03-2011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6AE9AC-0018-40C1-A8C2-37DE1D0EA4DC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3E1B1B-F936-43C2-AEF5-61C7C756DC62}" type="datetimeFigureOut">
              <a:rPr lang="pt-PT" smtClean="0"/>
              <a:pPr/>
              <a:t>16-03-2011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6AE9AC-0018-40C1-A8C2-37DE1D0EA4DC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ângulo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Conexão recta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upo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Conexão recta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xão recta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exão recta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PT" smtClean="0"/>
              <a:t>Clique no ícone para adicionar uma imagem</a:t>
            </a:r>
            <a:endParaRPr kumimoji="0" lang="en-US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grpSp>
        <p:nvGrpSpPr>
          <p:cNvPr id="14" name="Grupo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Conexão recta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xão recta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xão recta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upo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Conexão recta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xão recta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xão recta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533E1B1B-F936-43C2-AEF5-61C7C756DC62}" type="datetimeFigureOut">
              <a:rPr lang="pt-PT" smtClean="0"/>
              <a:pPr/>
              <a:t>16-03-2011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406AE9AC-0018-40C1-A8C2-37DE1D0EA4DC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ângulo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ângulo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ângulo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ângulo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ângulo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ângulo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ângulo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ângulo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ângulo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Marcador de Posição do Título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13" name="Marcador de Posição do Texto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  <a:p>
            <a:pPr lvl="1" eaLnBrk="1" latinLnBrk="0" hangingPunct="1"/>
            <a:r>
              <a:rPr kumimoji="0" lang="pt-PT" smtClean="0"/>
              <a:t>Segundo nível</a:t>
            </a:r>
          </a:p>
          <a:p>
            <a:pPr lvl="2" eaLnBrk="1" latinLnBrk="0" hangingPunct="1"/>
            <a:r>
              <a:rPr kumimoji="0" lang="pt-PT" smtClean="0"/>
              <a:t>Terceiro nível</a:t>
            </a:r>
          </a:p>
          <a:p>
            <a:pPr lvl="3" eaLnBrk="1" latinLnBrk="0" hangingPunct="1"/>
            <a:r>
              <a:rPr kumimoji="0" lang="pt-PT" smtClean="0"/>
              <a:t>Quarto nível</a:t>
            </a:r>
          </a:p>
          <a:p>
            <a:pPr lvl="4" eaLnBrk="1" latinLnBrk="0" hangingPunct="1"/>
            <a:r>
              <a:rPr kumimoji="0" lang="pt-PT" smtClean="0"/>
              <a:t>Quinto nível</a:t>
            </a:r>
            <a:endParaRPr kumimoji="0" lang="en-US"/>
          </a:p>
        </p:txBody>
      </p:sp>
      <p:sp>
        <p:nvSpPr>
          <p:cNvPr id="14" name="Marcador de Posição da Data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33E1B1B-F936-43C2-AEF5-61C7C756DC62}" type="datetimeFigureOut">
              <a:rPr lang="pt-PT" smtClean="0"/>
              <a:pPr/>
              <a:t>16-03-2011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pt-PT"/>
          </a:p>
        </p:txBody>
      </p:sp>
      <p:sp>
        <p:nvSpPr>
          <p:cNvPr id="23" name="Marcador de Posição do Número do Diapositivo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406AE9AC-0018-40C1-A8C2-37DE1D0EA4DC}" type="slidenum">
              <a:rPr lang="pt-PT" smtClean="0"/>
              <a:pPr/>
              <a:t>‹nº›</a:t>
            </a:fld>
            <a:endParaRPr lang="pt-P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pt/imgres?imgurl=http://www.rothregatta.org/wp-content/uploads/golf-tips-driving-improve-wrist-strength.jpg&amp;imgrefurl=http://www.rothregatta.org/category/golf/&amp;usg=__zDw9mrFjY5bvIsa6kwemsGyH5t8=&amp;h=320&amp;w=400&amp;sz=29&amp;hl=pt-PT&amp;start=15&amp;zoom=1&amp;itbs=1&amp;tbnid=kjb1klKhbjFaNM:&amp;tbnh=99&amp;tbnw=124&amp;prev=/images?q=golf&amp;hl=pt-PT&amp;sa=N&amp;ndsp=20&amp;tbs=isch:1&amp;prmd=ivnsculm&amp;ei=yHuATaeLLNH1sga-46H3B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Rectângulo 5"/>
          <p:cNvSpPr/>
          <p:nvPr/>
        </p:nvSpPr>
        <p:spPr>
          <a:xfrm>
            <a:off x="896251" y="214290"/>
            <a:ext cx="781915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PT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De que são feitos os materiais de golfe</a:t>
            </a:r>
            <a:endParaRPr lang="pt-PT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2050" name="Picture 2" descr="C:\Programas\Microsoft Office\MEDIA\CAGCAT10\j0285698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50" y="2714620"/>
            <a:ext cx="3500462" cy="3741422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Obstáculos dos campos de golfe</a:t>
            </a:r>
            <a:br>
              <a:rPr lang="pt-PT" dirty="0" smtClean="0"/>
            </a:b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PT" sz="2000" dirty="0" smtClean="0"/>
              <a:t>Para dificultar a tarefa, o trajecto até o buraco pode incluir </a:t>
            </a:r>
            <a:r>
              <a:rPr lang="pt-PT" sz="2000" dirty="0" smtClean="0"/>
              <a:t> vários obstáculos que são de diferentes materiais. Os obstáculos são:</a:t>
            </a:r>
          </a:p>
          <a:p>
            <a:pPr algn="just"/>
            <a:r>
              <a:rPr lang="pt-PT" sz="2000" dirty="0" smtClean="0"/>
              <a:t>Pines</a:t>
            </a:r>
          </a:p>
          <a:p>
            <a:pPr algn="just"/>
            <a:r>
              <a:rPr lang="pt-PT" sz="2000" dirty="0" smtClean="0"/>
              <a:t>Moinhos</a:t>
            </a:r>
          </a:p>
          <a:p>
            <a:pPr algn="just"/>
            <a:r>
              <a:rPr lang="pt-PT" sz="2000" dirty="0" smtClean="0"/>
              <a:t>Pequenos lagos</a:t>
            </a:r>
          </a:p>
          <a:p>
            <a:pPr algn="just"/>
            <a:r>
              <a:rPr lang="pt-PT" sz="2000" dirty="0" smtClean="0"/>
              <a:t>Poços </a:t>
            </a:r>
            <a:r>
              <a:rPr lang="pt-PT" sz="2000" dirty="0" smtClean="0"/>
              <a:t>de </a:t>
            </a:r>
            <a:r>
              <a:rPr lang="pt-PT" sz="2000" dirty="0" smtClean="0"/>
              <a:t>areia</a:t>
            </a:r>
          </a:p>
          <a:p>
            <a:pPr algn="just"/>
            <a:r>
              <a:rPr lang="pt-PT" sz="2000" dirty="0" smtClean="0"/>
              <a:t>Locais </a:t>
            </a:r>
            <a:r>
              <a:rPr lang="pt-PT" sz="2000" dirty="0" smtClean="0"/>
              <a:t>com relva mais alta.</a:t>
            </a:r>
            <a:endParaRPr lang="pt-PT" sz="2000" dirty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Feito </a:t>
            </a:r>
            <a:r>
              <a:rPr lang="pt-PT" smtClean="0"/>
              <a:t>pelo Filipe, Gabriel, Fábio e o Gonçalo C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pt-PT" sz="6000" dirty="0" smtClean="0"/>
              <a:t>Fim</a:t>
            </a:r>
          </a:p>
        </p:txBody>
      </p:sp>
      <p:pic>
        <p:nvPicPr>
          <p:cNvPr id="18438" name="Picture 6" descr="http://t1.gstatic.com/images?q=tbn:ANd9GcQ-vgfFsBw3C6OXV2N8gsMh1xfNqbJ9Xy4MZEPAjCj7bsi-L7BgVL2W3h4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7422" y="3214686"/>
            <a:ext cx="4071966" cy="3251009"/>
          </a:xfrm>
          <a:prstGeom prst="rect">
            <a:avLst/>
          </a:prstGeom>
          <a:noFill/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1025" name="Picture 1" descr="C:\Documents and Settings\Goncalo\Os meus documentos\image_nmg_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571480"/>
            <a:ext cx="7286676" cy="596182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pt-PT" sz="2800" dirty="0" smtClean="0"/>
              <a:t>Os tacos.</a:t>
            </a:r>
          </a:p>
          <a:p>
            <a:r>
              <a:rPr lang="pt-PT" sz="2800" dirty="0" smtClean="0"/>
              <a:t>As bolas.</a:t>
            </a:r>
          </a:p>
          <a:p>
            <a:r>
              <a:rPr lang="pt-PT" sz="2800" dirty="0" smtClean="0"/>
              <a:t>As roupas.</a:t>
            </a:r>
          </a:p>
          <a:p>
            <a:r>
              <a:rPr lang="pt-PT" sz="2800" dirty="0" smtClean="0"/>
              <a:t>Os sapatos.</a:t>
            </a:r>
          </a:p>
          <a:p>
            <a:r>
              <a:rPr lang="pt-PT" sz="2800" dirty="0" smtClean="0"/>
              <a:t>As luvas.</a:t>
            </a:r>
          </a:p>
          <a:p>
            <a:r>
              <a:rPr lang="pt-PT" sz="2800" dirty="0" smtClean="0"/>
              <a:t>Os acessórios.</a:t>
            </a:r>
          </a:p>
          <a:p>
            <a:r>
              <a:rPr lang="pt-PT" sz="2800" dirty="0" smtClean="0"/>
              <a:t>Os sacos.</a:t>
            </a:r>
          </a:p>
          <a:p>
            <a:endParaRPr lang="pt-PT" sz="2800" dirty="0" smtClean="0"/>
          </a:p>
          <a:p>
            <a:endParaRPr lang="pt-PT" sz="2800" dirty="0" smtClean="0"/>
          </a:p>
          <a:p>
            <a:endParaRPr lang="pt-PT" sz="28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Os materiais </a:t>
            </a:r>
            <a:r>
              <a:rPr lang="pt-PT" dirty="0" smtClean="0"/>
              <a:t>do golfe</a:t>
            </a:r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6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9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6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11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6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13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6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15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6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17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1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8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9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6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19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8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9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6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21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1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8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9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Os tacos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/>
            <a:r>
              <a:rPr lang="pt-PT" sz="8000" dirty="0" smtClean="0"/>
              <a:t>Os tacos </a:t>
            </a:r>
            <a:r>
              <a:rPr lang="pt-PT" sz="8000" dirty="0" smtClean="0"/>
              <a:t>são os utensílios principais que servem para bater na bola dirigindo-a para o </a:t>
            </a:r>
            <a:r>
              <a:rPr lang="pt-PT" sz="8000" dirty="0" smtClean="0"/>
              <a:t>buraco e existem </a:t>
            </a:r>
            <a:r>
              <a:rPr lang="pt-PT" sz="8000" dirty="0" smtClean="0"/>
              <a:t>vários tipos de tacos: as madeiras; os ferros e os </a:t>
            </a:r>
            <a:r>
              <a:rPr lang="pt-PT" sz="8000" i="1" dirty="0" smtClean="0"/>
              <a:t>putters</a:t>
            </a:r>
            <a:r>
              <a:rPr lang="pt-PT" sz="8000" dirty="0" smtClean="0"/>
              <a:t>.</a:t>
            </a:r>
          </a:p>
          <a:p>
            <a:pPr algn="just"/>
            <a:endParaRPr lang="pt-PT" sz="8000" dirty="0" smtClean="0"/>
          </a:p>
          <a:p>
            <a:pPr algn="just"/>
            <a:r>
              <a:rPr lang="pt-PT" sz="8000" dirty="0" smtClean="0"/>
              <a:t>São feitos na sua maioria de </a:t>
            </a:r>
            <a:r>
              <a:rPr lang="pt-PT" sz="8000" dirty="0" smtClean="0"/>
              <a:t>grafite ou metal </a:t>
            </a:r>
            <a:r>
              <a:rPr lang="pt-PT" sz="8000" dirty="0" smtClean="0"/>
              <a:t>e são constituídos por três partes distintas: a "cabeça", a "vareta" e a "pega" ou "punho". </a:t>
            </a:r>
          </a:p>
          <a:p>
            <a:pPr algn="just"/>
            <a:endParaRPr lang="pt-PT" sz="8000" dirty="0" smtClean="0"/>
          </a:p>
          <a:p>
            <a:pPr algn="just"/>
            <a:r>
              <a:rPr lang="pt-PT" sz="8000" dirty="0" smtClean="0"/>
              <a:t>As </a:t>
            </a:r>
            <a:r>
              <a:rPr lang="pt-PT" sz="8000" dirty="0" smtClean="0"/>
              <a:t>varetas </a:t>
            </a:r>
            <a:r>
              <a:rPr lang="pt-PT" sz="8000" dirty="0" smtClean="0"/>
              <a:t>são </a:t>
            </a:r>
            <a:r>
              <a:rPr lang="pt-PT" sz="8000" dirty="0" smtClean="0"/>
              <a:t>feitas em aço, boro ou grafite</a:t>
            </a:r>
            <a:r>
              <a:rPr lang="pt-PT" sz="8000" dirty="0" smtClean="0"/>
              <a:t>.</a:t>
            </a:r>
          </a:p>
          <a:p>
            <a:pPr algn="just"/>
            <a:endParaRPr lang="pt-PT" sz="8000" dirty="0" smtClean="0"/>
          </a:p>
          <a:p>
            <a:pPr algn="just"/>
            <a:r>
              <a:rPr lang="pt-PT" sz="8000" dirty="0" smtClean="0"/>
              <a:t>As cabeças são feitas em ligas leves </a:t>
            </a:r>
            <a:r>
              <a:rPr lang="pt-PT" sz="8000" dirty="0" smtClean="0"/>
              <a:t>metálicas</a:t>
            </a:r>
            <a:r>
              <a:rPr lang="pt-PT" sz="8000" dirty="0" smtClean="0"/>
              <a:t> </a:t>
            </a:r>
            <a:r>
              <a:rPr lang="pt-PT" sz="8000" dirty="0" smtClean="0"/>
              <a:t>(exemplo: titânio)</a:t>
            </a:r>
            <a:endParaRPr lang="pt-PT" sz="8000" dirty="0" smtClean="0"/>
          </a:p>
          <a:p>
            <a:endParaRPr lang="pt-PT" sz="8000" dirty="0" smtClean="0"/>
          </a:p>
          <a:p>
            <a:endParaRPr lang="pt-PT" sz="8000" dirty="0" smtClean="0"/>
          </a:p>
          <a:p>
            <a:endParaRPr lang="pt-PT" sz="8000" dirty="0" smtClean="0"/>
          </a:p>
          <a:p>
            <a:endParaRPr lang="pt-PT" dirty="0"/>
          </a:p>
        </p:txBody>
      </p:sp>
      <p:pic>
        <p:nvPicPr>
          <p:cNvPr id="1028" name="Picture 4" descr="http://www.golfe.tur.br/img/tacosdegolf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5163254"/>
            <a:ext cx="1440160" cy="169474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As bolas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914400" y="1783560"/>
            <a:ext cx="7772400" cy="2725560"/>
          </a:xfrm>
        </p:spPr>
        <p:txBody>
          <a:bodyPr>
            <a:normAutofit/>
          </a:bodyPr>
          <a:lstStyle/>
          <a:p>
            <a:pPr algn="just"/>
            <a:r>
              <a:rPr lang="pt-PT" sz="2000" dirty="0" smtClean="0"/>
              <a:t>A </a:t>
            </a:r>
            <a:r>
              <a:rPr lang="pt-PT" sz="2000" dirty="0" smtClean="0"/>
              <a:t>bola </a:t>
            </a:r>
            <a:r>
              <a:rPr lang="pt-PT" sz="2000" dirty="0" smtClean="0"/>
              <a:t>é, </a:t>
            </a:r>
            <a:r>
              <a:rPr lang="pt-PT" sz="2000" dirty="0" smtClean="0"/>
              <a:t>normalmente, branca e a camada exterior que a cobre tem uma serie de covinhas, cerca de 500, para lhe aumentar o efeito </a:t>
            </a:r>
            <a:r>
              <a:rPr lang="pt-PT" sz="2000" dirty="0" smtClean="0"/>
              <a:t> aerodinâmico. </a:t>
            </a:r>
            <a:endParaRPr lang="pt-PT" sz="2000" dirty="0" smtClean="0"/>
          </a:p>
          <a:p>
            <a:pPr algn="just"/>
            <a:r>
              <a:rPr lang="pt-PT" sz="2000" dirty="0" smtClean="0"/>
              <a:t>A bola de golfe </a:t>
            </a:r>
            <a:r>
              <a:rPr lang="pt-PT" sz="2000" dirty="0" smtClean="0"/>
              <a:t>é sempre moldada a partir de material termoplástico a que se juntam diversos outros elementos para atingir um produto que seja durável. </a:t>
            </a:r>
            <a:endParaRPr lang="pt-PT" sz="2000" dirty="0" smtClean="0"/>
          </a:p>
          <a:p>
            <a:endParaRPr lang="pt-PT" sz="8000" dirty="0"/>
          </a:p>
        </p:txBody>
      </p:sp>
      <p:pic>
        <p:nvPicPr>
          <p:cNvPr id="13314" name="Picture 2" descr="http://images02.olx.pt/ui/10/24/11/1291770423_144852311_1-bolas-de-golf-sardoal-12917704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4365104"/>
            <a:ext cx="3168352" cy="234204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As roupas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PT" sz="2000" dirty="0" smtClean="0"/>
              <a:t>A roupa deve ser confortável, normalmente </a:t>
            </a:r>
            <a:r>
              <a:rPr lang="pt-PT" sz="2000" dirty="0" smtClean="0"/>
              <a:t>usam-se calças largas e </a:t>
            </a:r>
            <a:r>
              <a:rPr lang="pt-PT" sz="2000" dirty="0" smtClean="0"/>
              <a:t>pólos. A </a:t>
            </a:r>
            <a:r>
              <a:rPr lang="pt-PT" sz="2000" dirty="0" smtClean="0"/>
              <a:t>utilização de </a:t>
            </a:r>
            <a:r>
              <a:rPr lang="pt-PT" sz="2000" dirty="0" smtClean="0"/>
              <a:t>calças de ganga </a:t>
            </a:r>
            <a:r>
              <a:rPr lang="pt-PT" sz="2000" dirty="0" smtClean="0"/>
              <a:t>ou calções curtos não é permitida na maioria dos campos, tendo muitos </a:t>
            </a:r>
            <a:r>
              <a:rPr lang="pt-PT" sz="2000" i="1" dirty="0" smtClean="0"/>
              <a:t>placards</a:t>
            </a:r>
            <a:r>
              <a:rPr lang="pt-PT" sz="2000" dirty="0" smtClean="0"/>
              <a:t> com o tipo de indumentária que não pode ser usada ou a que é aconselhada para o efeito.</a:t>
            </a:r>
          </a:p>
          <a:p>
            <a:endParaRPr lang="pt-PT" sz="20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Os sapatos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PT" sz="2000" dirty="0" smtClean="0"/>
              <a:t>Os sapatos são outro acessório fundamental e costumam ser feitos de cabedal ou outros materiais e a sua característica principal é que possuem pequenos pregos metálicos na sola do sapato, para garantir a melhor fixação do pé dos jogadores ao chão, no momento da tacada. </a:t>
            </a:r>
          </a:p>
          <a:p>
            <a:pPr algn="just"/>
            <a:r>
              <a:rPr lang="pt-PT" sz="2000" dirty="0" smtClean="0"/>
              <a:t>Hoje em dia começam a ser muito utilizados sapatos sem pregos e no seu lugar utilizam-se dispositivos em borracha ou cerâmica que visam o mesmo efeito dos pregos e evitam os danos nos campos.</a:t>
            </a:r>
            <a:r>
              <a:rPr lang="pt-PT" dirty="0" smtClean="0"/>
              <a:t/>
            </a:r>
            <a:br>
              <a:rPr lang="pt-PT" dirty="0" smtClean="0"/>
            </a:br>
            <a:endParaRPr lang="pt-PT" dirty="0" smtClean="0"/>
          </a:p>
          <a:p>
            <a:endParaRPr lang="pt-PT" dirty="0"/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As luvas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PT" sz="2000" dirty="0" smtClean="0"/>
              <a:t>A luva é também </a:t>
            </a:r>
            <a:r>
              <a:rPr lang="pt-PT" sz="2000" dirty="0" smtClean="0"/>
              <a:t>muito importante </a:t>
            </a:r>
            <a:r>
              <a:rPr lang="pt-PT" sz="2000" dirty="0" smtClean="0"/>
              <a:t>para a maioria dos jogadores, pois aumenta a aderência da mão ao punho aumentando a eficácia da tacada. </a:t>
            </a:r>
            <a:endParaRPr lang="pt-PT" sz="2000" dirty="0"/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Os acessórios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PT" sz="2000" dirty="0" smtClean="0"/>
              <a:t>Existem três </a:t>
            </a:r>
            <a:r>
              <a:rPr lang="pt-PT" sz="2000" dirty="0" smtClean="0"/>
              <a:t>apetrechos essenciais : o pino, o marcador e a forqueta</a:t>
            </a:r>
            <a:r>
              <a:rPr lang="pt-PT" sz="2000" dirty="0" smtClean="0"/>
              <a:t>.</a:t>
            </a:r>
          </a:p>
          <a:p>
            <a:pPr algn="just"/>
            <a:endParaRPr lang="pt-PT" sz="2000" dirty="0" smtClean="0"/>
          </a:p>
          <a:p>
            <a:r>
              <a:rPr lang="pt-PT" sz="2000" dirty="0" smtClean="0"/>
              <a:t>O </a:t>
            </a:r>
            <a:r>
              <a:rPr lang="pt-PT" sz="2000" dirty="0" smtClean="0"/>
              <a:t>pino é um pequeno </a:t>
            </a:r>
            <a:r>
              <a:rPr lang="pt-PT" sz="2000" dirty="0" smtClean="0"/>
              <a:t>objecto, </a:t>
            </a:r>
            <a:r>
              <a:rPr lang="pt-PT" sz="2000" dirty="0" smtClean="0"/>
              <a:t>com cerca de 5 cm, de madeira ou de plástico, utilizado como suporte da bola quando é dada a tacada no ponto de partida de cada buraco. </a:t>
            </a:r>
          </a:p>
          <a:p>
            <a:pPr algn="just"/>
            <a:r>
              <a:rPr lang="pt-PT" sz="2000" dirty="0" smtClean="0"/>
              <a:t>O marcador é uma </a:t>
            </a:r>
            <a:r>
              <a:rPr lang="pt-PT" sz="2000" dirty="0" smtClean="0"/>
              <a:t>pequena peça de plástico ou metálica, composta por uma chapa circular </a:t>
            </a:r>
            <a:r>
              <a:rPr lang="pt-PT" sz="2000" dirty="0" smtClean="0"/>
              <a:t>e serve </a:t>
            </a:r>
            <a:r>
              <a:rPr lang="pt-PT" sz="2000" dirty="0" smtClean="0"/>
              <a:t>para assinalar a posição da bola no </a:t>
            </a:r>
            <a:r>
              <a:rPr lang="pt-PT" sz="2000" dirty="0" smtClean="0"/>
              <a:t>campo </a:t>
            </a:r>
            <a:r>
              <a:rPr lang="pt-PT" sz="2000" dirty="0" smtClean="0"/>
              <a:t>no momento em que é levantada para deixar livre a linha de </a:t>
            </a:r>
            <a:r>
              <a:rPr lang="pt-PT" sz="2000" dirty="0" smtClean="0"/>
              <a:t>trajectória </a:t>
            </a:r>
            <a:r>
              <a:rPr lang="pt-PT" sz="2000" dirty="0" smtClean="0"/>
              <a:t>da bola de outro jogador </a:t>
            </a:r>
            <a:r>
              <a:rPr lang="pt-PT" sz="2000" dirty="0" smtClean="0"/>
              <a:t>ou </a:t>
            </a:r>
            <a:r>
              <a:rPr lang="pt-PT" sz="2000" dirty="0" smtClean="0"/>
              <a:t>quando o </a:t>
            </a:r>
            <a:r>
              <a:rPr lang="pt-PT" sz="2000" dirty="0" smtClean="0"/>
              <a:t>jogador </a:t>
            </a:r>
            <a:r>
              <a:rPr lang="pt-PT" sz="2000" dirty="0" smtClean="0"/>
              <a:t>pretende limpar a bola antes de atacar o buraco.</a:t>
            </a:r>
          </a:p>
          <a:p>
            <a:pPr algn="just"/>
            <a:r>
              <a:rPr lang="pt-PT" sz="2000" dirty="0" smtClean="0"/>
              <a:t>A forqueta é um </a:t>
            </a:r>
            <a:r>
              <a:rPr lang="pt-PT" sz="2000" dirty="0" smtClean="0"/>
              <a:t>instrumento que serve para arranjar as marcas que as bolas deixam quando caiem nos </a:t>
            </a:r>
            <a:r>
              <a:rPr lang="pt-PT" sz="2000" dirty="0" smtClean="0"/>
              <a:t>campo.</a:t>
            </a:r>
            <a:endParaRPr lang="pt-PT" sz="2000" dirty="0" smtClean="0"/>
          </a:p>
          <a:p>
            <a:endParaRPr lang="pt-PT" dirty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Os sacos</a:t>
            </a:r>
            <a:br>
              <a:rPr lang="pt-PT" dirty="0" smtClean="0"/>
            </a:b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PT" sz="2000" dirty="0" smtClean="0"/>
              <a:t>Os sacos servem para transportar </a:t>
            </a:r>
            <a:r>
              <a:rPr lang="pt-PT" sz="2000" dirty="0" smtClean="0"/>
              <a:t>os tacos </a:t>
            </a:r>
            <a:r>
              <a:rPr lang="pt-PT" sz="2000" dirty="0" smtClean="0"/>
              <a:t>e podem </a:t>
            </a:r>
            <a:r>
              <a:rPr lang="pt-PT" sz="2000" dirty="0" smtClean="0"/>
              <a:t>ser </a:t>
            </a:r>
            <a:r>
              <a:rPr lang="pt-PT" sz="2000" dirty="0" smtClean="0"/>
              <a:t>feitos </a:t>
            </a:r>
            <a:r>
              <a:rPr lang="pt-PT" sz="2000" dirty="0" smtClean="0"/>
              <a:t>de material plástico ou </a:t>
            </a:r>
            <a:r>
              <a:rPr lang="pt-PT" sz="2000" dirty="0" smtClean="0"/>
              <a:t>cabedal. Têm diversos </a:t>
            </a:r>
            <a:r>
              <a:rPr lang="pt-PT" sz="2000" dirty="0" smtClean="0"/>
              <a:t>tamanhos e modelos, com bolsas destinadas ao transporte de roupas, bolas, alimentos e bebidas, etc...</a:t>
            </a:r>
          </a:p>
          <a:p>
            <a:endParaRPr lang="pt-PT" dirty="0"/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229</TotalTime>
  <Words>583</Words>
  <Application>Microsoft Office PowerPoint</Application>
  <PresentationFormat>Apresentação no Ecrã (4:3)</PresentationFormat>
  <Paragraphs>52</Paragraphs>
  <Slides>12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12</vt:i4>
      </vt:variant>
    </vt:vector>
  </HeadingPairs>
  <TitlesOfParts>
    <vt:vector size="13" baseType="lpstr">
      <vt:lpstr>Metro</vt:lpstr>
      <vt:lpstr>Diapositivo 1</vt:lpstr>
      <vt:lpstr>Os materiais do golfe</vt:lpstr>
      <vt:lpstr>Os tacos</vt:lpstr>
      <vt:lpstr>As bolas</vt:lpstr>
      <vt:lpstr>As roupas</vt:lpstr>
      <vt:lpstr>Os sapatos</vt:lpstr>
      <vt:lpstr>As luvas</vt:lpstr>
      <vt:lpstr>Os acessórios</vt:lpstr>
      <vt:lpstr>Os sacos </vt:lpstr>
      <vt:lpstr>Obstáculos dos campos de golfe </vt:lpstr>
      <vt:lpstr>Feito pelo Filipe, Gabriel, Fábio e o Gonçalo C</vt:lpstr>
      <vt:lpstr>Diapositivo 12</vt:lpstr>
    </vt:vector>
  </TitlesOfParts>
  <Company>O nome da sua organização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Diapositivo 1</dc:title>
  <dc:creator>O seu nome de utilizador</dc:creator>
  <cp:lastModifiedBy>Carolina</cp:lastModifiedBy>
  <cp:revision>26</cp:revision>
  <dcterms:created xsi:type="dcterms:W3CDTF">2011-02-04T11:40:50Z</dcterms:created>
  <dcterms:modified xsi:type="dcterms:W3CDTF">2011-03-16T21:43:20Z</dcterms:modified>
</cp:coreProperties>
</file>