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60" r:id="rId3"/>
    <p:sldId id="259" r:id="rId4"/>
    <p:sldId id="261" r:id="rId5"/>
    <p:sldId id="262" r:id="rId6"/>
    <p:sldId id="258" r:id="rId7"/>
    <p:sldId id="264" r:id="rId8"/>
    <p:sldId id="263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4" autoAdjust="0"/>
    <p:restoredTop sz="94660"/>
  </p:normalViewPr>
  <p:slideViewPr>
    <p:cSldViewPr>
      <p:cViewPr varScale="1">
        <p:scale>
          <a:sx n="42" d="100"/>
          <a:sy n="42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4432E-5892-4AA2-A2D0-3F1F50E9464F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D5BFF-80E4-4531-84D4-6CC0AA748F8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2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3</a:t>
            </a:fld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4</a:t>
            </a:fld>
            <a:endParaRPr 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5</a:t>
            </a:fld>
            <a:endParaRPr 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6</a:t>
            </a:fld>
            <a:endParaRPr lang="pt-P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7</a:t>
            </a:fld>
            <a:endParaRPr lang="pt-P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8</a:t>
            </a:fld>
            <a:endParaRPr lang="pt-P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5BFF-80E4-4531-84D4-6CC0AA748F8B}" type="slidenum">
              <a:rPr lang="pt-PT" smtClean="0"/>
              <a:pPr/>
              <a:t>9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CAB5C-C071-4876-A9CA-AEACD0C00CFB}" type="datetimeFigureOut">
              <a:rPr lang="pt-PT" smtClean="0"/>
              <a:pPr/>
              <a:t>11-03-2002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E72F7-F2A8-45B6-803E-41C5FE755260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pt/imgres?imgurl=http://2.bp.blogspot.com/_TneYJ_kITk0/TT3ZTM5h1vI/AAAAAAAABU8/nl1AQgGwsQs/s1600/GO.jpg&amp;imgrefurl=http://varejoshopping.blogspot.com/2011/01/plaza-shopping-leva-evento-de-minigolfe.html&amp;usg=__uIUyBYcTdjrSixpksMtzfIYiOLk=&amp;h=166&amp;w=124&amp;sz=8&amp;hl=pt-pt&amp;start=3&amp;zoom=1&amp;tbnid=L3xX8Gr4W2tIHM:&amp;tbnh=99&amp;tbnw=74&amp;ei=FuRWTdfuNYSEswax9YG9DQ&amp;prev=/images?q=pistas+de+golfe&amp;hl=pt-pt&amp;gbv=2&amp;tbs=isch:1&amp;itbs=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pt/imgres?imgurl=http://logon.prozis.pt/images/golfe2.jpg&amp;imgrefurl=http://logon.prozis.pt/category/desporto/golfe-desporto/&amp;usg=__-EqMq3F5SeAKIvgo2MnIgxSZTOw=&amp;h=301&amp;w=502&amp;sz=23&amp;hl=pt-pt&amp;start=52&amp;zoom=1&amp;tbnid=1qTfDPVQJj3bxM:&amp;tbnh=78&amp;tbnw=130&amp;ei=j-RWTc7qC4jusgbolZm2DQ&amp;prev=/images?q=material+golfe&amp;start=40&amp;hl=pt-pt&amp;sa=N&amp;gbv=2&amp;tbs=isch:1&amp;itbs=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pa.pt/site/images/stories/registos.gi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pt/imgres?imgurl=http://lh4.ggpht.com/_Tt6p0n3g6C0/Sr_FsksyzII/AAAAAAAAAE8/hQTtzDN7EpI/Pista+N%C2%BA8+Tubo.jpg&amp;imgrefurl=http://picasaweb.google.com/lh/photo/IhYGpFrZHaarYxlwtvey2Q&amp;usg=__8EM9F86TnIA4YTcVv5CqJGG4aFY=&amp;h=1536&amp;w=2048&amp;sz=295&amp;hl=pt-pt&amp;start=177&amp;zoom=1&amp;tbnid=lukNq78Y1T_wZM:&amp;tbnh=113&amp;tbnw=150&amp;ei=EQpYTceuNMWztAaFvP2tDQ&amp;prev=/images?q=pistas+minigolfe&amp;start=160&amp;hl=pt-pt&amp;sa=N&amp;gbv=2&amp;tbs=isch:1&amp;itbs=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pt/imgres?imgurl=http://www.tigergolf.com.br/wp-content/uploads/2009/05/green.jpg&amp;imgrefurl=http://www.tigergolf.com.br/index.php?p=57&amp;usg=__kg1gzuDcqCzNYJ8sQ3mCVkWUgLM=&amp;h=307&amp;w=313&amp;sz=19&amp;hl=pt-pt&amp;start=159&amp;zoom=1&amp;tbnid=ab44pLNPa9mIjM:&amp;tbnh=115&amp;tbnw=117&amp;ei=xwlYTbzHNouWswau25S8DQ&amp;prev=/images?q=pistas+minigolfe&amp;start=140&amp;hl=pt-pt&amp;sa=N&amp;gbv=2&amp;tbs=isch:1&amp;itbs=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9592" y="2420888"/>
            <a:ext cx="7772400" cy="1470025"/>
          </a:xfrm>
        </p:spPr>
        <p:txBody>
          <a:bodyPr/>
          <a:lstStyle/>
          <a:p>
            <a:r>
              <a:rPr lang="pt-PT" dirty="0" smtClean="0">
                <a:solidFill>
                  <a:schemeClr val="accent4">
                    <a:lumMod val="75000"/>
                  </a:schemeClr>
                </a:solidFill>
                <a:latin typeface="Algerian" pitchFamily="82" charset="0"/>
              </a:rPr>
              <a:t>Regras do Mini Golfe</a:t>
            </a:r>
            <a:endParaRPr lang="pt-PT" dirty="0">
              <a:solidFill>
                <a:schemeClr val="accent4">
                  <a:lumMod val="75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5589240"/>
            <a:ext cx="8208912" cy="915888"/>
          </a:xfrm>
        </p:spPr>
        <p:txBody>
          <a:bodyPr>
            <a:normAutofit lnSpcReduction="10000"/>
          </a:bodyPr>
          <a:lstStyle/>
          <a:p>
            <a:pPr algn="l"/>
            <a:r>
              <a:rPr lang="pt-PT" sz="24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Joana Brás; Mariana Catarino ;</a:t>
            </a:r>
          </a:p>
          <a:p>
            <a:pPr algn="l"/>
            <a:r>
              <a:rPr lang="pt-PT" sz="24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Pedro Domingos ;Sofia Rocha                   </a:t>
            </a:r>
            <a:r>
              <a:rPr lang="pt-PT" sz="28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3º A</a:t>
            </a:r>
            <a:endParaRPr lang="pt-PT" sz="2800" b="1" dirty="0">
              <a:solidFill>
                <a:schemeClr val="accent4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907704" y="40466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Escola E.B.1 SÃO LUIS</a:t>
            </a:r>
            <a:endParaRPr lang="pt-PT" sz="3200" b="1" dirty="0">
              <a:solidFill>
                <a:schemeClr val="accent4">
                  <a:lumMod val="5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ângulo 8"/>
          <p:cNvSpPr/>
          <p:nvPr/>
        </p:nvSpPr>
        <p:spPr>
          <a:xfrm>
            <a:off x="6084888" y="0"/>
            <a:ext cx="2087562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0" name="Rectângulo 9"/>
          <p:cNvSpPr/>
          <p:nvPr/>
        </p:nvSpPr>
        <p:spPr>
          <a:xfrm>
            <a:off x="6084888" y="2133600"/>
            <a:ext cx="2087562" cy="215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Rectângulo 10"/>
          <p:cNvSpPr/>
          <p:nvPr/>
        </p:nvSpPr>
        <p:spPr>
          <a:xfrm>
            <a:off x="2051050" y="0"/>
            <a:ext cx="2089150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2" name="Rectângulo 11"/>
          <p:cNvSpPr/>
          <p:nvPr/>
        </p:nvSpPr>
        <p:spPr>
          <a:xfrm>
            <a:off x="0" y="6308725"/>
            <a:ext cx="2087563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4" name="Rectângulo 13"/>
          <p:cNvSpPr/>
          <p:nvPr/>
        </p:nvSpPr>
        <p:spPr>
          <a:xfrm>
            <a:off x="2051050" y="6308725"/>
            <a:ext cx="2089150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5" name="Rectângulo 14"/>
          <p:cNvSpPr/>
          <p:nvPr/>
        </p:nvSpPr>
        <p:spPr>
          <a:xfrm>
            <a:off x="2051050" y="4221163"/>
            <a:ext cx="2089150" cy="2160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" name="Rectângulo 15"/>
          <p:cNvSpPr/>
          <p:nvPr/>
        </p:nvSpPr>
        <p:spPr>
          <a:xfrm>
            <a:off x="2051050" y="2133600"/>
            <a:ext cx="2089150" cy="215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7" name="Rectângulo 16"/>
          <p:cNvSpPr/>
          <p:nvPr/>
        </p:nvSpPr>
        <p:spPr>
          <a:xfrm>
            <a:off x="0" y="4221163"/>
            <a:ext cx="2087563" cy="2160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0" name="Rectângulo 19"/>
          <p:cNvSpPr/>
          <p:nvPr/>
        </p:nvSpPr>
        <p:spPr>
          <a:xfrm>
            <a:off x="4067175" y="6308725"/>
            <a:ext cx="2089150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1" name="Rectângulo 20"/>
          <p:cNvSpPr/>
          <p:nvPr/>
        </p:nvSpPr>
        <p:spPr>
          <a:xfrm>
            <a:off x="4067175" y="4221163"/>
            <a:ext cx="2089150" cy="2160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2" name="Rectângulo 21"/>
          <p:cNvSpPr/>
          <p:nvPr/>
        </p:nvSpPr>
        <p:spPr>
          <a:xfrm>
            <a:off x="4067175" y="2133600"/>
            <a:ext cx="2089150" cy="215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3" name="Rectângulo 22"/>
          <p:cNvSpPr/>
          <p:nvPr/>
        </p:nvSpPr>
        <p:spPr>
          <a:xfrm>
            <a:off x="4067175" y="0"/>
            <a:ext cx="2089150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4" name="Rectângulo 23"/>
          <p:cNvSpPr/>
          <p:nvPr/>
        </p:nvSpPr>
        <p:spPr>
          <a:xfrm>
            <a:off x="0" y="2133600"/>
            <a:ext cx="2087563" cy="215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5" name="Rectângulo 24"/>
          <p:cNvSpPr/>
          <p:nvPr/>
        </p:nvSpPr>
        <p:spPr>
          <a:xfrm>
            <a:off x="0" y="0"/>
            <a:ext cx="2087563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6" name="Rectângulo 25"/>
          <p:cNvSpPr/>
          <p:nvPr/>
        </p:nvSpPr>
        <p:spPr>
          <a:xfrm>
            <a:off x="8099425" y="0"/>
            <a:ext cx="2089150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7" name="Rectângulo 26"/>
          <p:cNvSpPr/>
          <p:nvPr/>
        </p:nvSpPr>
        <p:spPr>
          <a:xfrm>
            <a:off x="6084888" y="4221163"/>
            <a:ext cx="2087562" cy="2160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8" name="Rectângulo 27"/>
          <p:cNvSpPr/>
          <p:nvPr/>
        </p:nvSpPr>
        <p:spPr>
          <a:xfrm>
            <a:off x="6084888" y="6308725"/>
            <a:ext cx="2087562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9" name="Rectângulo 28"/>
          <p:cNvSpPr/>
          <p:nvPr/>
        </p:nvSpPr>
        <p:spPr>
          <a:xfrm>
            <a:off x="8099425" y="4221163"/>
            <a:ext cx="2089150" cy="2160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0" name="Rectângulo 29"/>
          <p:cNvSpPr/>
          <p:nvPr/>
        </p:nvSpPr>
        <p:spPr>
          <a:xfrm>
            <a:off x="8099425" y="2133600"/>
            <a:ext cx="2089150" cy="215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1" name="Rectângulo 30"/>
          <p:cNvSpPr/>
          <p:nvPr/>
        </p:nvSpPr>
        <p:spPr>
          <a:xfrm>
            <a:off x="8099425" y="6308725"/>
            <a:ext cx="2089150" cy="216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3" name="Título 3"/>
          <p:cNvSpPr>
            <a:spLocks noGrp="1"/>
          </p:cNvSpPr>
          <p:nvPr>
            <p:ph type="ctrTitle"/>
          </p:nvPr>
        </p:nvSpPr>
        <p:spPr>
          <a:xfrm>
            <a:off x="1115616" y="3573016"/>
            <a:ext cx="7772400" cy="1470025"/>
          </a:xfrm>
        </p:spPr>
        <p:txBody>
          <a:bodyPr>
            <a:noAutofit/>
          </a:bodyPr>
          <a:lstStyle/>
          <a:p>
            <a:r>
              <a:rPr lang="pt-PT" sz="9600" b="1" dirty="0" smtClean="0">
                <a:solidFill>
                  <a:schemeClr val="accent4">
                    <a:lumMod val="75000"/>
                  </a:schemeClr>
                </a:solidFill>
                <a:latin typeface="Jokerman" pitchFamily="82" charset="0"/>
              </a:rPr>
              <a:t>FIM</a:t>
            </a:r>
            <a:endParaRPr lang="pt-PT" sz="9600" b="1" dirty="0">
              <a:solidFill>
                <a:schemeClr val="accent4">
                  <a:lumMod val="75000"/>
                </a:schemeClr>
              </a:solidFill>
              <a:latin typeface="Jokerm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2800" dirty="0" smtClean="0"/>
              <a:t/>
            </a:r>
            <a:br>
              <a:rPr lang="pt-PT" sz="2800" dirty="0" smtClean="0"/>
            </a:br>
            <a:r>
              <a:rPr lang="pt-PT" sz="2800" dirty="0" smtClean="0"/>
              <a:t>Obrigado por nos ouvirem</a:t>
            </a:r>
            <a:endParaRPr lang="pt-PT" sz="2800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t-PT" sz="2400" dirty="0" smtClean="0"/>
              <a:t>Devem cumprir as regras do </a:t>
            </a:r>
            <a:r>
              <a:rPr lang="pt-PT" sz="2400" smtClean="0"/>
              <a:t>mini golfe</a:t>
            </a:r>
            <a:endParaRPr lang="pt-PT" sz="2400" dirty="0" smtClean="0"/>
          </a:p>
          <a:p>
            <a:endParaRPr lang="pt-PT" sz="2400" dirty="0"/>
          </a:p>
        </p:txBody>
      </p:sp>
      <p:pic>
        <p:nvPicPr>
          <p:cNvPr id="5" name="Picture 2" descr="C:\Documents and Settings\Mariana\Os meus documentos\WebCam Media\image_nmg_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167" b="4167"/>
          <a:stretch>
            <a:fillRect/>
          </a:stretch>
        </p:blipFill>
        <p:spPr bwMode="auto">
          <a:xfrm>
            <a:off x="1000124" y="404664"/>
            <a:ext cx="6164163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Os alunos da professora </a:t>
            </a:r>
            <a:r>
              <a:rPr lang="pt-PT" dirty="0" smtClean="0"/>
              <a:t>R</a:t>
            </a:r>
            <a:r>
              <a:rPr lang="pt-PT" dirty="0" smtClean="0"/>
              <a:t>ita</a:t>
            </a:r>
            <a:endParaRPr lang="pt-PT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1026" name="Picture 2" descr="C:\Documents and Settings\Mariana\Os meus documentos\WebCam Media\image_nmg_1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167" b="416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496944" cy="1470025"/>
          </a:xfrm>
        </p:spPr>
        <p:txBody>
          <a:bodyPr>
            <a:normAutofit/>
          </a:bodyPr>
          <a:lstStyle/>
          <a:p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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É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proibido andar sobre as pistas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187624" y="2492896"/>
            <a:ext cx="6832848" cy="175260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pt-PT" sz="2800" dirty="0">
                <a:solidFill>
                  <a:schemeClr val="accent4">
                    <a:lumMod val="75000"/>
                  </a:schemeClr>
                </a:solidFill>
              </a:rPr>
              <a:t>Nos sistemas de </a:t>
            </a:r>
            <a:r>
              <a:rPr lang="pt-PT" sz="2800" dirty="0" smtClean="0">
                <a:solidFill>
                  <a:schemeClr val="accent4">
                    <a:lumMod val="75000"/>
                  </a:schemeClr>
                </a:solidFill>
              </a:rPr>
              <a:t>minigolfe </a:t>
            </a:r>
            <a:r>
              <a:rPr lang="pt-PT" sz="2800" dirty="0">
                <a:solidFill>
                  <a:schemeClr val="accent4">
                    <a:lumMod val="75000"/>
                  </a:schemeClr>
                </a:solidFill>
              </a:rPr>
              <a:t>pode-se entrar na pista apenas quando estritamente necessário</a:t>
            </a:r>
          </a:p>
        </p:txBody>
      </p:sp>
      <p:pic>
        <p:nvPicPr>
          <p:cNvPr id="4" name="Imagem 3" descr="http://t2.gstatic.com/images?q=tbn:L3xX8Gr4W2tIHM:http://2.bp.blogspot.com/_TneYJ_kITk0/TT3ZTM5h1vI/AAAAAAAABU8/nl1AQgGwsQs/s1600/GO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5085184"/>
            <a:ext cx="2304256" cy="1440160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2547715"/>
          </a:xfrm>
        </p:spPr>
        <p:txBody>
          <a:bodyPr>
            <a:noAutofit/>
          </a:bodyPr>
          <a:lstStyle/>
          <a:p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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A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bola é jogada com o taco desde o ponto de partida até ao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buraco</a:t>
            </a:r>
            <a:endParaRPr lang="pt-PT" sz="3600" dirty="0">
              <a:solidFill>
                <a:schemeClr val="accent4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755576" y="3284984"/>
            <a:ext cx="7776864" cy="175260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pPr algn="just"/>
            <a:r>
              <a:rPr lang="pt-PT" dirty="0" smtClean="0">
                <a:solidFill>
                  <a:schemeClr val="accent4">
                    <a:lumMod val="75000"/>
                  </a:schemeClr>
                </a:solidFill>
              </a:rPr>
              <a:t>Com </a:t>
            </a:r>
            <a:r>
              <a:rPr lang="pt-PT" dirty="0">
                <a:solidFill>
                  <a:schemeClr val="accent4">
                    <a:lumMod val="75000"/>
                  </a:schemeClr>
                </a:solidFill>
              </a:rPr>
              <a:t>o menor número de tentativas, cada jogador tem o máximo de 6 tentativas por pista.</a:t>
            </a:r>
          </a:p>
        </p:txBody>
      </p:sp>
      <p:pic>
        <p:nvPicPr>
          <p:cNvPr id="7" name="Imagem 6" descr="http://t2.gstatic.com/images?q=tbn:1qTfDPVQJj3bxM:http://logon.prozis.pt/images/golfe2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5373216"/>
            <a:ext cx="1814314" cy="1152128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8064896" cy="1470025"/>
          </a:xfrm>
        </p:spPr>
        <p:txBody>
          <a:bodyPr>
            <a:normAutofit fontScale="90000"/>
          </a:bodyPr>
          <a:lstStyle/>
          <a:p>
            <a:r>
              <a:rPr lang="pt-PT" sz="4000" b="1" dirty="0" smtClean="0">
                <a:latin typeface="Algerian" pitchFamily="82" charset="0"/>
              </a:rPr>
              <a:t> </a:t>
            </a:r>
            <a:r>
              <a:rPr lang="pt-PT" sz="40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 </a:t>
            </a:r>
            <a:r>
              <a:rPr lang="pt-PT" sz="4000" dirty="0" smtClean="0">
                <a:latin typeface="Algerian" pitchFamily="82" charset="0"/>
              </a:rPr>
              <a:t>Cada </a:t>
            </a:r>
            <a:r>
              <a:rPr lang="pt-PT" sz="4000" dirty="0">
                <a:latin typeface="Algerian" pitchFamily="82" charset="0"/>
              </a:rPr>
              <a:t>tentativa marca 1 </a:t>
            </a:r>
            <a:r>
              <a:rPr lang="pt-PT" sz="4000" dirty="0" smtClean="0">
                <a:latin typeface="Algerian" pitchFamily="82" charset="0"/>
              </a:rPr>
              <a:t>ponto  </a:t>
            </a:r>
            <a:r>
              <a:rPr lang="pt-PT" sz="3600" dirty="0" smtClean="0">
                <a:latin typeface="Algerian" pitchFamily="82" charset="0"/>
              </a:rPr>
              <a:t/>
            </a:r>
            <a:br>
              <a:rPr lang="pt-PT" sz="3600" dirty="0" smtClean="0">
                <a:latin typeface="Algerian" pitchFamily="82" charset="0"/>
              </a:rPr>
            </a:br>
            <a:r>
              <a:rPr lang="pt-PT" sz="3600" dirty="0" smtClean="0">
                <a:latin typeface="Algerian" pitchFamily="82" charset="0"/>
              </a:rPr>
              <a:t>(</a:t>
            </a:r>
            <a:r>
              <a:rPr lang="pt-PT" sz="3100" dirty="0" smtClean="0">
                <a:latin typeface="Algerian" pitchFamily="82" charset="0"/>
              </a:rPr>
              <a:t>registada </a:t>
            </a:r>
            <a:r>
              <a:rPr lang="pt-PT" sz="3100" dirty="0">
                <a:latin typeface="Algerian" pitchFamily="82" charset="0"/>
              </a:rPr>
              <a:t>na ficha de </a:t>
            </a:r>
            <a:r>
              <a:rPr lang="pt-PT" sz="3100" dirty="0" smtClean="0">
                <a:latin typeface="Algerian" pitchFamily="82" charset="0"/>
              </a:rPr>
              <a:t>jogo) </a:t>
            </a:r>
            <a:endParaRPr lang="pt-PT" sz="3100" dirty="0">
              <a:latin typeface="Algerian" pitchFamily="82" charset="0"/>
            </a:endParaRP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899592" y="4437112"/>
            <a:ext cx="7632848" cy="175260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pt-PT" dirty="0">
                <a:solidFill>
                  <a:schemeClr val="accent4">
                    <a:lumMod val="75000"/>
                  </a:schemeClr>
                </a:solidFill>
                <a:latin typeface="Algerian" pitchFamily="82" charset="0"/>
              </a:rPr>
              <a:t>Se à 6ª tentativa não colocar a bola no buraco marca 7 pontos e passa à pista seguinte</a:t>
            </a:r>
            <a:r>
              <a:rPr lang="pt-PT" dirty="0"/>
              <a:t>.</a:t>
            </a:r>
          </a:p>
        </p:txBody>
      </p:sp>
      <p:pic>
        <p:nvPicPr>
          <p:cNvPr id="4" name="Imagem 3" descr="Ver imagem em tamanho real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780928"/>
            <a:ext cx="1207566" cy="11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992888" cy="3098775"/>
          </a:xfrm>
        </p:spPr>
        <p:txBody>
          <a:bodyPr>
            <a:noAutofit/>
          </a:bodyPr>
          <a:lstStyle/>
          <a:p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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A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bola deve passar a linha limite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(vermelha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) numa só tentativa, se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não for, 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volta a jogar do ponto de partida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1547664" y="4509120"/>
            <a:ext cx="6400800" cy="1368152"/>
          </a:xfrm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pt-PT" dirty="0" smtClean="0">
                <a:solidFill>
                  <a:schemeClr val="accent4">
                    <a:lumMod val="75000"/>
                  </a:schemeClr>
                </a:solidFill>
                <a:latin typeface="Algerian" pitchFamily="82" charset="0"/>
              </a:rPr>
              <a:t>Todas </a:t>
            </a:r>
            <a:r>
              <a:rPr lang="pt-PT" dirty="0">
                <a:solidFill>
                  <a:schemeClr val="accent4">
                    <a:lumMod val="75000"/>
                  </a:schemeClr>
                </a:solidFill>
                <a:latin typeface="Algerian" pitchFamily="82" charset="0"/>
              </a:rPr>
              <a:t>as tentativas contam para a pontuação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3123779"/>
          </a:xfrm>
        </p:spPr>
        <p:txBody>
          <a:bodyPr>
            <a:noAutofit/>
          </a:bodyPr>
          <a:lstStyle/>
          <a:p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 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As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pistas que não apresentam linha limite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 são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jogadas sempre do rectângulo de saída até atingir o buraco</a:t>
            </a:r>
          </a:p>
        </p:txBody>
      </p:sp>
      <p:pic>
        <p:nvPicPr>
          <p:cNvPr id="10242" name="Picture 2" descr="http://t2.gstatic.com/images?q=tbn:lukNq78Y1T_wZM:http://lh4.ggpht.com/_Tt6p0n3g6C0/Sr_FsksyzII/AAAAAAAAAE8/hQTtzDN7EpI/Pista%2BN%25C2%25BA8%2BTub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653136"/>
            <a:ext cx="2088232" cy="1573136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5832647"/>
          </a:xfrm>
          <a:ln>
            <a:solidFill>
              <a:schemeClr val="accent4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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Quando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a bola sai da pista: se ultrapassou a linha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limite,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é colocada dentro da pista no local onde saiu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;</a:t>
            </a:r>
            <a:b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</a:b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/>
            </a:r>
            <a:b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</a:br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 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se não ultrapassou a linha limite (linha vermelha) volta ao ponto de partida</a:t>
            </a:r>
            <a:r>
              <a:rPr lang="pt-PT" sz="3600" dirty="0">
                <a:latin typeface="Algerian" pitchFamily="82" charset="0"/>
              </a:rPr>
              <a:t>.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8134672" cy="4320479"/>
          </a:xfrm>
        </p:spPr>
        <p:txBody>
          <a:bodyPr>
            <a:noAutofit/>
          </a:bodyPr>
          <a:lstStyle/>
          <a:p>
            <a:pPr algn="just"/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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Sempre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que a bola pára entre as linhas de afastamento (linha preta) e a tabela, posiciona-se a bola no ponto mais próximo da linha de afastamento (linha preta</a:t>
            </a:r>
          </a:p>
        </p:txBody>
      </p:sp>
      <p:pic>
        <p:nvPicPr>
          <p:cNvPr id="6146" name="Picture 2" descr="http://t2.gstatic.com/images?q=tbn:ab44pLNPa9mIjM:http://www.tigergolf.com.br/wp-content/uploads/2009/05/gree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509120"/>
            <a:ext cx="2160240" cy="180314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4104456"/>
          </a:xfrm>
        </p:spPr>
        <p:txBody>
          <a:bodyPr>
            <a:noAutofit/>
          </a:bodyPr>
          <a:lstStyle/>
          <a:p>
            <a:pPr algn="just"/>
            <a:r>
              <a:rPr lang="pt-PT" sz="3600" b="1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  <a:sym typeface="Wingdings"/>
              </a:rPr>
              <a:t> </a:t>
            </a:r>
            <a:r>
              <a:rPr lang="pt-PT" sz="3600" dirty="0" smtClean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As </a:t>
            </a: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pistas jogam-se pela respectiva ordem e o jogador ou grupo de jogadores devem ocupar sempre o seu lugar durante todo o percurso. </a:t>
            </a:r>
            <a:b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</a:br>
            <a: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  <a:t> </a:t>
            </a:r>
            <a:br>
              <a:rPr lang="pt-PT" sz="3600" dirty="0">
                <a:solidFill>
                  <a:schemeClr val="accent4">
                    <a:lumMod val="50000"/>
                  </a:schemeClr>
                </a:solidFill>
                <a:latin typeface="Algerian" pitchFamily="82" charset="0"/>
              </a:rPr>
            </a:br>
            <a:endParaRPr lang="pt-PT" sz="3600" dirty="0">
              <a:solidFill>
                <a:schemeClr val="accent4">
                  <a:lumMod val="5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257</Words>
  <Application>Microsoft Office PowerPoint</Application>
  <PresentationFormat>Apresentação no Ecrã (4:3)</PresentationFormat>
  <Paragraphs>29</Paragraphs>
  <Slides>12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3" baseType="lpstr">
      <vt:lpstr>Tema do Office</vt:lpstr>
      <vt:lpstr>Regras do Mini Golfe</vt:lpstr>
      <vt:lpstr> É proibido andar sobre as pistas</vt:lpstr>
      <vt:lpstr> A bola é jogada com o taco desde o ponto de partida até ao buraco</vt:lpstr>
      <vt:lpstr>  Cada tentativa marca 1 ponto   (registada na ficha de jogo) </vt:lpstr>
      <vt:lpstr> A bola deve passar a linha limite (vermelha) numa só tentativa, se não for,  volta a jogar do ponto de partida</vt:lpstr>
      <vt:lpstr>  As pistas que não apresentam linha limite  são jogadas sempre do rectângulo de saída até atingir o buraco</vt:lpstr>
      <vt:lpstr> Quando a bola sai da pista: se ultrapassou a linha limite, é colocada dentro da pista no local onde saiu;    se não ultrapassou a linha limite (linha vermelha) volta ao ponto de partida.</vt:lpstr>
      <vt:lpstr> Sempre que a bola pára entre as linhas de afastamento (linha preta) e a tabela, posiciona-se a bola no ponto mais próximo da linha de afastamento (linha preta</vt:lpstr>
      <vt:lpstr> As pistas jogam-se pela respectiva ordem e o jogador ou grupo de jogadores devem ocupar sempre o seu lugar durante todo o percurso.    </vt:lpstr>
      <vt:lpstr>FIM</vt:lpstr>
      <vt:lpstr> Obrigado por nos ouvirem</vt:lpstr>
      <vt:lpstr>Os alunos da professora Rita</vt:lpstr>
    </vt:vector>
  </TitlesOfParts>
  <Company>O nome da sua organização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Regras do Mini Golf</dc:title>
  <dc:creator>O seu nome de utilizador</dc:creator>
  <cp:lastModifiedBy>O seu nome de utilizador</cp:lastModifiedBy>
  <cp:revision>24</cp:revision>
  <dcterms:created xsi:type="dcterms:W3CDTF">2002-01-02T04:11:52Z</dcterms:created>
  <dcterms:modified xsi:type="dcterms:W3CDTF">2002-03-11T10:08:54Z</dcterms:modified>
</cp:coreProperties>
</file>