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60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00008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ângulo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ctângulo arredondado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PT" smtClean="0"/>
              <a:t>Faça clique para editar o estilo</a:t>
            </a:r>
            <a:endParaRPr kumimoji="0" lang="en-US"/>
          </a:p>
        </p:txBody>
      </p:sp>
      <p:sp>
        <p:nvSpPr>
          <p:cNvPr id="28" name="Marcador de Posição d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260E3-578C-4689-912F-0D93BF1EEFB5}" type="datetimeFigureOut">
              <a:rPr lang="pt-PT" smtClean="0"/>
              <a:t>19-06-2011</a:t>
            </a:fld>
            <a:endParaRPr lang="pt-PT"/>
          </a:p>
        </p:txBody>
      </p:sp>
      <p:sp>
        <p:nvSpPr>
          <p:cNvPr id="17" name="Marcador de Posição do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29" name="Marcador de Posição do Número do Diapositivo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F20BCCA4-0E49-4257-A9EC-8AE785CF30FE}" type="slidenum">
              <a:rPr lang="pt-PT" smtClean="0"/>
              <a:t>‹nº›</a:t>
            </a:fld>
            <a:endParaRPr lang="pt-PT"/>
          </a:p>
        </p:txBody>
      </p:sp>
      <p:sp>
        <p:nvSpPr>
          <p:cNvPr id="7" name="Rectângulo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ângulo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ângulo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260E3-578C-4689-912F-0D93BF1EEFB5}" type="datetimeFigureOut">
              <a:rPr lang="pt-PT" smtClean="0"/>
              <a:t>19-06-2011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CCA4-0E49-4257-A9EC-8AE785CF30FE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260E3-578C-4689-912F-0D93BF1EEFB5}" type="datetimeFigureOut">
              <a:rPr lang="pt-PT" smtClean="0"/>
              <a:t>19-06-2011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CCA4-0E49-4257-A9EC-8AE785CF30FE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260E3-578C-4689-912F-0D93BF1EEFB5}" type="datetimeFigureOut">
              <a:rPr lang="pt-PT" smtClean="0"/>
              <a:t>19-06-2011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CCA4-0E49-4257-A9EC-8AE785CF30FE}" type="slidenum">
              <a:rPr lang="pt-PT" smtClean="0"/>
              <a:t>‹nº›</a:t>
            </a:fld>
            <a:endParaRPr lang="pt-PT"/>
          </a:p>
        </p:txBody>
      </p:sp>
      <p:sp>
        <p:nvSpPr>
          <p:cNvPr id="8" name="Marcador de Posição de Conteúdo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ângulo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ctângulo arredondado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260E3-578C-4689-912F-0D93BF1EEFB5}" type="datetimeFigureOut">
              <a:rPr lang="pt-PT" smtClean="0"/>
              <a:t>19-06-2011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pt-PT"/>
          </a:p>
        </p:txBody>
      </p:sp>
      <p:sp>
        <p:nvSpPr>
          <p:cNvPr id="7" name="Rectângulo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ângulo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ângulo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20BCCA4-0E49-4257-A9EC-8AE785CF30FE}" type="slidenum">
              <a:rPr lang="pt-PT" smtClean="0"/>
              <a:t>‹nº›</a:t>
            </a:fld>
            <a:endParaRPr lang="pt-P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260E3-578C-4689-912F-0D93BF1EEFB5}" type="datetimeFigureOut">
              <a:rPr lang="pt-PT" smtClean="0"/>
              <a:t>19-06-2011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CCA4-0E49-4257-A9EC-8AE785CF30FE}" type="slidenum">
              <a:rPr lang="pt-PT" smtClean="0"/>
              <a:t>‹nº›</a:t>
            </a:fld>
            <a:endParaRPr lang="pt-PT"/>
          </a:p>
        </p:txBody>
      </p:sp>
      <p:sp>
        <p:nvSpPr>
          <p:cNvPr id="9" name="Marcador de Posição de Conteúdo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11" name="Marcador de Posição de Conteúdo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260E3-578C-4689-912F-0D93BF1EEFB5}" type="datetimeFigureOut">
              <a:rPr lang="pt-PT" smtClean="0"/>
              <a:t>19-06-2011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CCA4-0E49-4257-A9EC-8AE785CF30FE}" type="slidenum">
              <a:rPr lang="pt-PT" smtClean="0"/>
              <a:t>‹nº›</a:t>
            </a:fld>
            <a:endParaRPr lang="pt-PT"/>
          </a:p>
        </p:txBody>
      </p:sp>
      <p:sp>
        <p:nvSpPr>
          <p:cNvPr id="11" name="Marcador de Posição de Conteúdo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13" name="Marcador de Posição de Conteúdo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260E3-578C-4689-912F-0D93BF1EEFB5}" type="datetimeFigureOut">
              <a:rPr lang="pt-PT" smtClean="0"/>
              <a:t>19-06-2011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CCA4-0E49-4257-A9EC-8AE785CF30FE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260E3-578C-4689-912F-0D93BF1EEFB5}" type="datetimeFigureOut">
              <a:rPr lang="pt-PT" smtClean="0"/>
              <a:t>19-06-2011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CCA4-0E49-4257-A9EC-8AE785CF30FE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ctângulo arredondado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260E3-578C-4689-912F-0D93BF1EEFB5}" type="datetimeFigureOut">
              <a:rPr lang="pt-PT" smtClean="0"/>
              <a:t>19-06-2011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CCA4-0E49-4257-A9EC-8AE785CF30FE}" type="slidenum">
              <a:rPr lang="pt-PT" smtClean="0"/>
              <a:t>‹nº›</a:t>
            </a:fld>
            <a:endParaRPr lang="pt-PT"/>
          </a:p>
        </p:txBody>
      </p:sp>
      <p:sp>
        <p:nvSpPr>
          <p:cNvPr id="11" name="Marcador de Posição de Conteúdo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260E3-578C-4689-912F-0D93BF1EEFB5}" type="datetimeFigureOut">
              <a:rPr lang="pt-PT" smtClean="0"/>
              <a:t>19-06-2011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20BCCA4-0E49-4257-A9EC-8AE785CF30FE}" type="slidenum">
              <a:rPr lang="pt-PT" smtClean="0"/>
              <a:t>‹nº›</a:t>
            </a:fld>
            <a:endParaRPr lang="pt-PT"/>
          </a:p>
        </p:txBody>
      </p:sp>
      <p:sp>
        <p:nvSpPr>
          <p:cNvPr id="11" name="Rectângulo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ângulo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ângulo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PT" smtClean="0"/>
              <a:t>Clique no ícone para adicionar uma imagem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ctângulo arredondado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Marcador de Posição do Título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3" name="Marcador de Posição do Texto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pt-PT" smtClean="0"/>
              <a:t>Clique para editar os estilos</a:t>
            </a:r>
          </a:p>
          <a:p>
            <a:pPr lvl="1" eaLnBrk="1" latinLnBrk="0" hangingPunct="1"/>
            <a:r>
              <a:rPr kumimoji="0" lang="pt-PT" smtClean="0"/>
              <a:t>Segundo nível</a:t>
            </a:r>
          </a:p>
          <a:p>
            <a:pPr lvl="2" eaLnBrk="1" latinLnBrk="0" hangingPunct="1"/>
            <a:r>
              <a:rPr kumimoji="0" lang="pt-PT" smtClean="0"/>
              <a:t>Terceiro nível</a:t>
            </a:r>
          </a:p>
          <a:p>
            <a:pPr lvl="3" eaLnBrk="1" latinLnBrk="0" hangingPunct="1"/>
            <a:r>
              <a:rPr kumimoji="0" lang="pt-PT" smtClean="0"/>
              <a:t>Quarto nível</a:t>
            </a:r>
          </a:p>
          <a:p>
            <a:pPr lvl="4" eaLnBrk="1" latinLnBrk="0" hangingPunct="1"/>
            <a:r>
              <a:rPr kumimoji="0" lang="pt-PT" smtClean="0"/>
              <a:t>Quinto nível</a:t>
            </a:r>
            <a:endParaRPr kumimoji="0" lang="en-US"/>
          </a:p>
        </p:txBody>
      </p:sp>
      <p:sp>
        <p:nvSpPr>
          <p:cNvPr id="14" name="Marcador de Posição da Data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14260E3-578C-4689-912F-0D93BF1EEFB5}" type="datetimeFigureOut">
              <a:rPr lang="pt-PT" smtClean="0"/>
              <a:t>19-06-2011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PT"/>
          </a:p>
        </p:txBody>
      </p:sp>
      <p:sp>
        <p:nvSpPr>
          <p:cNvPr id="23" name="Marcador de Posição do Número do Diapositivo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F20BCCA4-0E49-4257-A9EC-8AE785CF30FE}" type="slidenum">
              <a:rPr lang="pt-PT" smtClean="0"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 smtClean="0"/>
              <a:t>Esta é a história de um gato que ajudou uma gaivota a crescer.</a:t>
            </a:r>
          </a:p>
          <a:p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PT" dirty="0" err="1" smtClean="0"/>
              <a:t>Zorbas</a:t>
            </a:r>
            <a:r>
              <a:rPr lang="pt-PT" dirty="0" smtClean="0"/>
              <a:t> e a gaivota</a:t>
            </a:r>
            <a:endParaRPr lang="pt-PT" dirty="0"/>
          </a:p>
        </p:txBody>
      </p:sp>
    </p:spTree>
  </p:cSld>
  <p:clrMapOvr>
    <a:masterClrMapping/>
  </p:clrMapOvr>
  <p:transition advTm="7909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agem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332656"/>
            <a:ext cx="6096000" cy="4572000"/>
          </a:xfrm>
          <a:prstGeom prst="rect">
            <a:avLst/>
          </a:prstGeom>
        </p:spPr>
      </p:pic>
      <p:sp>
        <p:nvSpPr>
          <p:cNvPr id="5" name="Marcador de Posição do Texto 4"/>
          <p:cNvSpPr>
            <a:spLocks noGrp="1"/>
          </p:cNvSpPr>
          <p:nvPr>
            <p:ph type="body" sz="half" idx="2"/>
          </p:nvPr>
        </p:nvSpPr>
        <p:spPr>
          <a:xfrm>
            <a:off x="1547664" y="5367338"/>
            <a:ext cx="6120680" cy="804862"/>
          </a:xfrm>
        </p:spPr>
        <p:txBody>
          <a:bodyPr>
            <a:normAutofit fontScale="92500" lnSpcReduction="10000"/>
          </a:bodyPr>
          <a:lstStyle/>
          <a:p>
            <a:r>
              <a:rPr lang="pt-PT" dirty="0" smtClean="0"/>
              <a:t>Um dia andava o gato </a:t>
            </a:r>
            <a:r>
              <a:rPr lang="pt-PT" dirty="0" err="1" smtClean="0"/>
              <a:t>Zorbas</a:t>
            </a:r>
            <a:r>
              <a:rPr lang="pt-PT" dirty="0" smtClean="0"/>
              <a:t> a passear na doca quando encontrou uma gaivota moribunda. Ela tinha um bebé num ovo e pediu-lhe que tomasse conta dele.</a:t>
            </a:r>
          </a:p>
          <a:p>
            <a:r>
              <a:rPr lang="pt-PT" dirty="0" smtClean="0"/>
              <a:t>Quando a  gaivota nasceu…</a:t>
            </a:r>
            <a:endParaRPr lang="pt-PT" dirty="0"/>
          </a:p>
        </p:txBody>
      </p:sp>
    </p:spTree>
  </p:cSld>
  <p:clrMapOvr>
    <a:masterClrMapping/>
  </p:clrMapOvr>
  <p:transition advTm="8143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agem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332656"/>
            <a:ext cx="6096000" cy="4572000"/>
          </a:xfrm>
          <a:prstGeom prst="rect">
            <a:avLst/>
          </a:prstGeom>
        </p:spPr>
      </p:pic>
      <p:sp>
        <p:nvSpPr>
          <p:cNvPr id="5" name="Marcador de Posição do Texto 4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pt-PT" dirty="0" smtClean="0"/>
              <a:t>Pediu ajuda aos seus amigos gatos. E eles ajudaram-no na difícil tarefa de criar  e proteger a pequena gaivota. A amizade entre todos foi ficando muito forte e eles ensinaram à gaivota tudo o que sabiam.</a:t>
            </a:r>
            <a:endParaRPr lang="pt-PT" dirty="0"/>
          </a:p>
        </p:txBody>
      </p:sp>
    </p:spTree>
  </p:cSld>
  <p:clrMapOvr>
    <a:masterClrMapping/>
  </p:clrMapOvr>
  <p:transition advTm="8019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agem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332656"/>
            <a:ext cx="6096000" cy="4572000"/>
          </a:xfrm>
          <a:prstGeom prst="rect">
            <a:avLst/>
          </a:prstGeom>
        </p:spPr>
      </p:pic>
      <p:sp>
        <p:nvSpPr>
          <p:cNvPr id="5" name="Marcador de Posição do Texto 4"/>
          <p:cNvSpPr>
            <a:spLocks noGrp="1"/>
          </p:cNvSpPr>
          <p:nvPr>
            <p:ph type="body" sz="half" idx="2"/>
          </p:nvPr>
        </p:nvSpPr>
        <p:spPr>
          <a:xfrm>
            <a:off x="1475656" y="5367338"/>
            <a:ext cx="6048672" cy="804862"/>
          </a:xfrm>
        </p:spPr>
        <p:txBody>
          <a:bodyPr>
            <a:normAutofit fontScale="92500" lnSpcReduction="10000"/>
          </a:bodyPr>
          <a:lstStyle/>
          <a:p>
            <a:r>
              <a:rPr lang="pt-PT" dirty="0" smtClean="0"/>
              <a:t>Mas a gaivota andava triste. </a:t>
            </a:r>
            <a:r>
              <a:rPr lang="pt-PT" dirty="0" err="1" smtClean="0"/>
              <a:t>Zorbas</a:t>
            </a:r>
            <a:r>
              <a:rPr lang="pt-PT" dirty="0" smtClean="0"/>
              <a:t> reparou que ela olhava as outras gaivotas que voavam na doca e por cima dos barcos. E suspirava…</a:t>
            </a:r>
          </a:p>
          <a:p>
            <a:r>
              <a:rPr lang="pt-PT" dirty="0" smtClean="0"/>
              <a:t>Então decidiram ensiná-la a voar. Não foi fácil, porque gato não tem asas, mas…</a:t>
            </a:r>
            <a:endParaRPr lang="pt-PT" dirty="0"/>
          </a:p>
        </p:txBody>
      </p:sp>
    </p:spTree>
  </p:cSld>
  <p:clrMapOvr>
    <a:masterClrMapping/>
  </p:clrMapOvr>
  <p:transition advTm="8159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agem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404664"/>
            <a:ext cx="6096000" cy="4572000"/>
          </a:xfrm>
          <a:prstGeom prst="rect">
            <a:avLst/>
          </a:prstGeom>
        </p:spPr>
      </p:pic>
      <p:sp>
        <p:nvSpPr>
          <p:cNvPr id="6" name="Marcador de Posição do Texto 5"/>
          <p:cNvSpPr>
            <a:spLocks noGrp="1"/>
          </p:cNvSpPr>
          <p:nvPr>
            <p:ph type="body" sz="half" idx="2"/>
          </p:nvPr>
        </p:nvSpPr>
        <p:spPr>
          <a:xfrm>
            <a:off x="1619672" y="5367338"/>
            <a:ext cx="6120680" cy="941982"/>
          </a:xfrm>
        </p:spPr>
        <p:txBody>
          <a:bodyPr>
            <a:normAutofit lnSpcReduction="10000"/>
          </a:bodyPr>
          <a:lstStyle/>
          <a:p>
            <a:r>
              <a:rPr lang="pt-PT" dirty="0" smtClean="0"/>
              <a:t>A força da amizade consegue até o que parece impossível! A </a:t>
            </a:r>
            <a:r>
              <a:rPr lang="pt-PT" dirty="0" err="1" smtClean="0"/>
              <a:t>gaivotita</a:t>
            </a:r>
            <a:r>
              <a:rPr lang="pt-PT" dirty="0" smtClean="0"/>
              <a:t> voou!</a:t>
            </a:r>
          </a:p>
          <a:p>
            <a:r>
              <a:rPr lang="pt-PT" dirty="0" err="1" smtClean="0"/>
              <a:t>Zorbas</a:t>
            </a:r>
            <a:r>
              <a:rPr lang="pt-PT" dirty="0" smtClean="0"/>
              <a:t> ficou a olhar a sua amiga a afastar-se com as outras da sua espécie.</a:t>
            </a:r>
          </a:p>
          <a:p>
            <a:r>
              <a:rPr lang="pt-PT" dirty="0" smtClean="0"/>
              <a:t>-Obrigada por tudo! Até um dia amigos! Adeus </a:t>
            </a:r>
            <a:r>
              <a:rPr lang="pt-PT" dirty="0" err="1" smtClean="0"/>
              <a:t>Zorbas</a:t>
            </a:r>
            <a:r>
              <a:rPr lang="pt-PT" dirty="0" smtClean="0"/>
              <a:t>! – gritou ela lá do alto.</a:t>
            </a:r>
            <a:endParaRPr lang="pt-PT" dirty="0"/>
          </a:p>
        </p:txBody>
      </p:sp>
    </p:spTree>
  </p:cSld>
  <p:clrMapOvr>
    <a:masterClrMapping/>
  </p:clrMapOvr>
  <p:transition advTm="8097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pt-PT" dirty="0" smtClean="0"/>
              <a:t>Gostei muito desta história porque mostra que a amizade é muito importante. O </a:t>
            </a:r>
            <a:r>
              <a:rPr lang="pt-PT" dirty="0" err="1" smtClean="0"/>
              <a:t>Zorbas</a:t>
            </a:r>
            <a:r>
              <a:rPr lang="pt-PT" dirty="0" smtClean="0"/>
              <a:t>, mesmo sendo um gato, ajudou a </a:t>
            </a:r>
            <a:r>
              <a:rPr lang="pt-PT" dirty="0" err="1" smtClean="0"/>
              <a:t>gaivotinha</a:t>
            </a:r>
            <a:r>
              <a:rPr lang="pt-PT" dirty="0" smtClean="0"/>
              <a:t> a crescer, protegendo-a dos perigos de ser comida pelos inimigos.</a:t>
            </a:r>
          </a:p>
          <a:p>
            <a:endParaRPr lang="pt-PT" dirty="0"/>
          </a:p>
        </p:txBody>
      </p:sp>
      <p:pic>
        <p:nvPicPr>
          <p:cNvPr id="5" name="Marcador de Posição da Imagem 4" descr="daniel b.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6067" b="16067"/>
          <a:stretch>
            <a:fillRect/>
          </a:stretch>
        </p:blipFill>
        <p:spPr/>
      </p:pic>
    </p:spTree>
  </p:cSld>
  <p:clrMapOvr>
    <a:masterClrMapping/>
  </p:clrMapOvr>
  <p:transition advTm="805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dade">
  <a:themeElements>
    <a:clrScheme name="Equidad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dade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dade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0</TotalTime>
  <Words>223</Words>
  <Application>Microsoft Office PowerPoint</Application>
  <PresentationFormat>Apresentação no Ecrã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6</vt:i4>
      </vt:variant>
    </vt:vector>
  </HeadingPairs>
  <TitlesOfParts>
    <vt:vector size="7" baseType="lpstr">
      <vt:lpstr>Equidade</vt:lpstr>
      <vt:lpstr>Zorbas e a gaivota</vt:lpstr>
      <vt:lpstr>Diapositivo 2</vt:lpstr>
      <vt:lpstr>Diapositivo 3</vt:lpstr>
      <vt:lpstr>Diapositivo 4</vt:lpstr>
      <vt:lpstr>Diapositivo 5</vt:lpstr>
      <vt:lpstr>Diapositivo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Zorbas e a gaivota</dc:title>
  <dc:creator>Fernanda</dc:creator>
  <cp:lastModifiedBy>Fernanda</cp:lastModifiedBy>
  <cp:revision>7</cp:revision>
  <dcterms:created xsi:type="dcterms:W3CDTF">2011-06-19T15:40:53Z</dcterms:created>
  <dcterms:modified xsi:type="dcterms:W3CDTF">2011-06-19T16:36:55Z</dcterms:modified>
</cp:coreProperties>
</file>