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301" r:id="rId3"/>
    <p:sldId id="257" r:id="rId4"/>
    <p:sldId id="259" r:id="rId5"/>
    <p:sldId id="263" r:id="rId6"/>
    <p:sldId id="264" r:id="rId7"/>
    <p:sldId id="260" r:id="rId8"/>
    <p:sldId id="261" r:id="rId9"/>
    <p:sldId id="265" r:id="rId10"/>
    <p:sldId id="266" r:id="rId11"/>
    <p:sldId id="300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/>
              <a:t>Clique para editar o estilo de subtítulo do Modelo Global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4CE13-0661-4DA7-94AC-37AF6D83F787}" type="datetimeFigureOut">
              <a:rPr lang="pt-PT" smtClean="0"/>
              <a:t>07/12/2022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CDE93-89E7-4938-8A4A-EFE9C36CD6E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8102029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dirty="0"/>
              <a:t>Clique para editar os estilos do texto de Modelo Global</a:t>
            </a:r>
          </a:p>
          <a:p>
            <a:pPr lvl="1"/>
            <a:r>
              <a:rPr lang="pt-PT" dirty="0"/>
              <a:t>Segundo nível</a:t>
            </a:r>
          </a:p>
          <a:p>
            <a:pPr lvl="2"/>
            <a:r>
              <a:rPr lang="pt-PT" dirty="0"/>
              <a:t>Terceiro nível</a:t>
            </a:r>
          </a:p>
          <a:p>
            <a:pPr lvl="3"/>
            <a:r>
              <a:rPr lang="pt-PT" dirty="0"/>
              <a:t>Quarto nível</a:t>
            </a:r>
          </a:p>
          <a:p>
            <a:pPr lvl="4"/>
            <a:r>
              <a:rPr lang="pt-PT" dirty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4CE13-0661-4DA7-94AC-37AF6D83F787}" type="datetimeFigureOut">
              <a:rPr lang="pt-PT" smtClean="0"/>
              <a:t>07/12/2022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CDE93-89E7-4938-8A4A-EFE9C36CD6EA}" type="slidenum">
              <a:rPr lang="pt-PT" smtClean="0"/>
              <a:t>‹nº›</a:t>
            </a:fld>
            <a:endParaRPr lang="pt-PT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F0889AD1-69CA-4C5C-99AE-2159FB132913}"/>
              </a:ext>
            </a:extLst>
          </p:cNvPr>
          <p:cNvSpPr txBox="1"/>
          <p:nvPr userDrawn="1"/>
        </p:nvSpPr>
        <p:spPr>
          <a:xfrm>
            <a:off x="677334" y="6041362"/>
            <a:ext cx="62976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000" b="1" i="0" kern="1200" dirty="0">
                <a:solidFill>
                  <a:srgbClr val="0070C0"/>
                </a:solidFill>
                <a:effectLst/>
                <a:latin typeface="+mn-lt"/>
                <a:ea typeface="+mn-ea"/>
                <a:cs typeface="+mn-cs"/>
              </a:rPr>
              <a:t>EDUCOM - Conversas</a:t>
            </a:r>
            <a:endParaRPr lang="pt-PT" sz="1000" dirty="0">
              <a:solidFill>
                <a:srgbClr val="0070C0"/>
              </a:solidFill>
            </a:endParaRP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DAA9670B-C85D-2DF0-25D9-1DD81DD646B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93" y="5804473"/>
            <a:ext cx="424241" cy="720000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974C1067-3D11-089C-CB6C-2393EE406CB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8243" y="5818328"/>
            <a:ext cx="2448001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37905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4CE13-0661-4DA7-94AC-37AF6D83F787}" type="datetimeFigureOut">
              <a:rPr lang="pt-PT" smtClean="0"/>
              <a:t>07/12/2022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CDE93-89E7-4938-8A4A-EFE9C36CD6E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90507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4CE13-0661-4DA7-94AC-37AF6D83F787}" type="datetimeFigureOut">
              <a:rPr lang="pt-PT" smtClean="0"/>
              <a:t>07/12/2022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CDE93-89E7-4938-8A4A-EFE9C36CD6E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137775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4CE13-0661-4DA7-94AC-37AF6D83F787}" type="datetimeFigureOut">
              <a:rPr lang="pt-PT" smtClean="0"/>
              <a:t>07/12/2022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CDE93-89E7-4938-8A4A-EFE9C36CD6E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226341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4CE13-0661-4DA7-94AC-37AF6D83F787}" type="datetimeFigureOut">
              <a:rPr lang="pt-PT" smtClean="0"/>
              <a:t>07/12/2022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CDE93-89E7-4938-8A4A-EFE9C36CD6E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390329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4CE13-0661-4DA7-94AC-37AF6D83F787}" type="datetimeFigureOut">
              <a:rPr lang="pt-PT" smtClean="0"/>
              <a:t>07/12/2022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CDE93-89E7-4938-8A4A-EFE9C36CD6E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486787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4CE13-0661-4DA7-94AC-37AF6D83F787}" type="datetimeFigureOut">
              <a:rPr lang="pt-PT" smtClean="0"/>
              <a:t>07/12/2022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CDE93-89E7-4938-8A4A-EFE9C36CD6E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880419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PT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CDE93-89E7-4938-8A4A-EFE9C36CD6EA}" type="slidenum">
              <a:rPr lang="pt-PT" smtClean="0"/>
              <a:t>‹nº›</a:t>
            </a:fld>
            <a:endParaRPr lang="pt-PT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4CE13-0661-4DA7-94AC-37AF6D83F787}" type="datetimeFigureOut">
              <a:rPr lang="pt-PT" smtClean="0"/>
              <a:t>07/12/2022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948035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4CE13-0661-4DA7-94AC-37AF6D83F787}" type="datetimeFigureOut">
              <a:rPr lang="pt-PT" smtClean="0"/>
              <a:t>07/12/2022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CDE93-89E7-4938-8A4A-EFE9C36CD6E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994329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4CE13-0661-4DA7-94AC-37AF6D83F787}" type="datetimeFigureOut">
              <a:rPr lang="pt-PT" smtClean="0"/>
              <a:t>07/12/2022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CDE93-89E7-4938-8A4A-EFE9C36CD6EA}" type="slidenum">
              <a:rPr lang="pt-PT" smtClean="0"/>
              <a:t>‹nº›</a:t>
            </a:fld>
            <a:endParaRPr lang="pt-PT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59807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4CE13-0661-4DA7-94AC-37AF6D83F787}" type="datetimeFigureOut">
              <a:rPr lang="pt-PT" smtClean="0"/>
              <a:t>07/12/2022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CDE93-89E7-4938-8A4A-EFE9C36CD6E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4958191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 com Cit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4CE13-0661-4DA7-94AC-37AF6D83F787}" type="datetimeFigureOut">
              <a:rPr lang="pt-PT" smtClean="0"/>
              <a:t>07/12/2022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CDE93-89E7-4938-8A4A-EFE9C36CD6EA}" type="slidenum">
              <a:rPr lang="pt-PT" smtClean="0"/>
              <a:t>‹nº›</a:t>
            </a:fld>
            <a:endParaRPr lang="pt-PT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323132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iro ou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4CE13-0661-4DA7-94AC-37AF6D83F787}" type="datetimeFigureOut">
              <a:rPr lang="pt-PT" smtClean="0"/>
              <a:t>07/12/2022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CDE93-89E7-4938-8A4A-EFE9C36CD6E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6762738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4CE13-0661-4DA7-94AC-37AF6D83F787}" type="datetimeFigureOut">
              <a:rPr lang="pt-PT" smtClean="0"/>
              <a:t>07/12/2022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CDE93-89E7-4938-8A4A-EFE9C36CD6E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895892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4CE13-0661-4DA7-94AC-37AF6D83F787}" type="datetimeFigureOut">
              <a:rPr lang="pt-PT" smtClean="0"/>
              <a:t>07/12/2022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CDE93-89E7-4938-8A4A-EFE9C36CD6E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698763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F4CE13-0661-4DA7-94AC-37AF6D83F787}" type="datetimeFigureOut">
              <a:rPr lang="pt-PT" smtClean="0"/>
              <a:t>07/12/2022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004CDE93-89E7-4938-8A4A-EFE9C36CD6E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977697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vr.vex.com/" TargetMode="External"/><Relationship Id="rId2" Type="http://schemas.openxmlformats.org/officeDocument/2006/relationships/hyperlink" Target="https://lab.open-roberta.org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oIpXrdi5WKU?feature=oembed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C6C3453-62F9-4ADC-9CAF-F78D526EDF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480759" y="157271"/>
            <a:ext cx="7766936" cy="1646302"/>
          </a:xfrm>
        </p:spPr>
        <p:txBody>
          <a:bodyPr/>
          <a:lstStyle/>
          <a:p>
            <a:r>
              <a:rPr lang="pt-PT" b="1" dirty="0">
                <a:solidFill>
                  <a:srgbClr val="0070C0"/>
                </a:solidFill>
              </a:rPr>
              <a:t>Matemática com Programação e Robots</a:t>
            </a:r>
            <a:endParaRPr lang="pt-PT" dirty="0">
              <a:solidFill>
                <a:srgbClr val="0070C0"/>
              </a:solidFill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EC5B60B-4663-44E6-AE25-3D38BD45F1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2654576" y="1803573"/>
            <a:ext cx="7766936" cy="1096899"/>
          </a:xfrm>
        </p:spPr>
        <p:txBody>
          <a:bodyPr/>
          <a:lstStyle/>
          <a:p>
            <a:r>
              <a:rPr lang="pt-PT" i="1" dirty="0">
                <a:solidFill>
                  <a:srgbClr val="0070C0"/>
                </a:solidFill>
              </a:rPr>
              <a:t>Paulo Torcato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7FBA659C-783C-450C-A575-E8A8A2133F9B}"/>
              </a:ext>
            </a:extLst>
          </p:cNvPr>
          <p:cNvSpPr/>
          <p:nvPr/>
        </p:nvSpPr>
        <p:spPr>
          <a:xfrm>
            <a:off x="4108517" y="6036695"/>
            <a:ext cx="2888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b="1" dirty="0">
                <a:solidFill>
                  <a:srgbClr val="0070C0"/>
                </a:solidFill>
                <a:latin typeface="Open Sans"/>
              </a:rPr>
              <a:t>25 de novembro de 2022</a:t>
            </a:r>
            <a:endParaRPr lang="pt-PT" dirty="0">
              <a:solidFill>
                <a:srgbClr val="0070C0"/>
              </a:solidFill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7FF61377-7615-A5C4-CC96-741AD987F89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530" y="5326027"/>
            <a:ext cx="636362" cy="1080000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391C892E-E896-3C2B-B59D-6A05F5BDA0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4416" y="277970"/>
            <a:ext cx="3143794" cy="924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8665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C6C3453-62F9-4ADC-9CAF-F78D526EDFA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PT" b="1" dirty="0">
                <a:solidFill>
                  <a:srgbClr val="0070C0"/>
                </a:solidFill>
              </a:rPr>
              <a:t>Matemática com Programação e Robots</a:t>
            </a:r>
            <a:endParaRPr lang="pt-PT" dirty="0">
              <a:solidFill>
                <a:srgbClr val="0070C0"/>
              </a:solidFill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EC5B60B-4663-44E6-AE25-3D38BD45F19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PT" i="1" dirty="0">
                <a:solidFill>
                  <a:srgbClr val="0070C0"/>
                </a:solidFill>
              </a:rPr>
              <a:t>Paulo Torcato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7FBA659C-783C-450C-A575-E8A8A2133F9B}"/>
              </a:ext>
            </a:extLst>
          </p:cNvPr>
          <p:cNvSpPr/>
          <p:nvPr/>
        </p:nvSpPr>
        <p:spPr>
          <a:xfrm>
            <a:off x="4108517" y="6036695"/>
            <a:ext cx="27858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b="1" dirty="0">
                <a:solidFill>
                  <a:srgbClr val="0070C0"/>
                </a:solidFill>
                <a:latin typeface="Open Sans"/>
              </a:rPr>
              <a:t>7 de dezembro de 2022</a:t>
            </a:r>
            <a:endParaRPr lang="pt-PT" dirty="0">
              <a:solidFill>
                <a:srgbClr val="0070C0"/>
              </a:solidFill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7FF61377-7615-A5C4-CC96-741AD987F89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530" y="5326027"/>
            <a:ext cx="636362" cy="1080000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391C892E-E896-3C2B-B59D-6A05F5BDA0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4416" y="277970"/>
            <a:ext cx="3143794" cy="924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0197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2D571B2-D8A9-4BF7-B60A-5AA757387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>
                <a:solidFill>
                  <a:srgbClr val="0070C0"/>
                </a:solidFill>
              </a:rPr>
              <a:t>Simuladores de robôs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AD9C35BC-292C-4A90-B75B-7FB999CB21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PT" sz="2400" dirty="0">
                <a:hlinkClick r:id="rId2"/>
              </a:rPr>
              <a:t>Open Roberta </a:t>
            </a:r>
            <a:r>
              <a:rPr lang="pt-PT" sz="2400" dirty="0" err="1">
                <a:hlinkClick r:id="rId2"/>
              </a:rPr>
              <a:t>Lab</a:t>
            </a:r>
            <a:endParaRPr lang="pt-PT" sz="2400" dirty="0"/>
          </a:p>
          <a:p>
            <a:endParaRPr lang="pt-PT" sz="2400" dirty="0"/>
          </a:p>
          <a:p>
            <a:endParaRPr lang="pt-PT" sz="2400" dirty="0"/>
          </a:p>
          <a:p>
            <a:r>
              <a:rPr lang="pt-PT" sz="2400" dirty="0" err="1">
                <a:hlinkClick r:id="rId3"/>
              </a:rPr>
              <a:t>Vexcode</a:t>
            </a:r>
            <a:r>
              <a:rPr lang="pt-PT" sz="2400" dirty="0">
                <a:hlinkClick r:id="rId3"/>
              </a:rPr>
              <a:t> VR</a:t>
            </a:r>
            <a:endParaRPr lang="pt-PT" sz="2400" dirty="0"/>
          </a:p>
        </p:txBody>
      </p:sp>
      <p:pic>
        <p:nvPicPr>
          <p:cNvPr id="2050" name="Picture 2" descr="Open Roberta Lab">
            <a:extLst>
              <a:ext uri="{FF2B5EF4-FFF2-40B4-BE49-F238E27FC236}">
                <a16:creationId xmlns:a16="http://schemas.microsoft.com/office/drawing/2014/main" id="{EFF8F3E7-92B9-98D9-E911-E6AC52ED8B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8771" y="1815877"/>
            <a:ext cx="3333750" cy="137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356E9396-299C-8B9A-9017-EC3B9F16E8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9286" y="3842800"/>
            <a:ext cx="3200000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79334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D7A417F-F371-D793-20FC-E5CB479945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>
                <a:solidFill>
                  <a:srgbClr val="0070C0"/>
                </a:solidFill>
              </a:rPr>
              <a:t>Construção de polígonos</a:t>
            </a:r>
          </a:p>
        </p:txBody>
      </p:sp>
      <p:pic>
        <p:nvPicPr>
          <p:cNvPr id="6" name="VEXcode VR - Google Chrome 2022-11-25 16-36-40">
            <a:hlinkClick r:id="" action="ppaction://media"/>
            <a:extLst>
              <a:ext uri="{FF2B5EF4-FFF2-40B4-BE49-F238E27FC236}">
                <a16:creationId xmlns:a16="http://schemas.microsoft.com/office/drawing/2014/main" id="{B531D65A-46FB-FA47-C0BC-C72673FB3772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77117" y="1654151"/>
            <a:ext cx="7256462" cy="3881437"/>
          </a:xfr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D17D6F8F-2BEC-7D51-87DF-9451D645C0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33291" y="1446994"/>
            <a:ext cx="3381375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4033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81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AC9465C-89DB-9F13-9DBC-AEB14E45CB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>
                <a:solidFill>
                  <a:srgbClr val="0070C0"/>
                </a:solidFill>
              </a:rPr>
              <a:t>Perímetro, área e diagonal do quadrado</a:t>
            </a:r>
          </a:p>
        </p:txBody>
      </p:sp>
      <p:pic>
        <p:nvPicPr>
          <p:cNvPr id="4" name="VEXcode VR - Google Chrome 2022-11-25 16-40-31">
            <a:hlinkClick r:id="" action="ppaction://media"/>
            <a:extLst>
              <a:ext uri="{FF2B5EF4-FFF2-40B4-BE49-F238E27FC236}">
                <a16:creationId xmlns:a16="http://schemas.microsoft.com/office/drawing/2014/main" id="{4CA588FB-FB45-96C7-D50D-90F7A251B0DB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26153" y="1488281"/>
            <a:ext cx="7256462" cy="3881437"/>
          </a:xfrm>
        </p:spPr>
      </p:pic>
    </p:spTree>
    <p:extLst>
      <p:ext uri="{BB962C8B-B14F-4D97-AF65-F5344CB8AC3E}">
        <p14:creationId xmlns:p14="http://schemas.microsoft.com/office/powerpoint/2010/main" val="1914736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18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AC9465C-89DB-9F13-9DBC-AEB14E45CB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>
                <a:solidFill>
                  <a:srgbClr val="0070C0"/>
                </a:solidFill>
              </a:rPr>
              <a:t>Perímetro, área e diagonal do quadrado</a:t>
            </a:r>
          </a:p>
        </p:txBody>
      </p:sp>
      <p:sp>
        <p:nvSpPr>
          <p:cNvPr id="5" name="Marcador de Posição de Conteúdo 4">
            <a:extLst>
              <a:ext uri="{FF2B5EF4-FFF2-40B4-BE49-F238E27FC236}">
                <a16:creationId xmlns:a16="http://schemas.microsoft.com/office/drawing/2014/main" id="{D99A8945-8658-16F3-ACCA-000BD1CF5B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ADD7C604-F897-2B86-C33C-99E1DE5880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6484" y="1417908"/>
            <a:ext cx="8874629" cy="4623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14555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B7D7836-0980-AF4F-033C-BEC4C3005B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530" y="609600"/>
            <a:ext cx="9088472" cy="1320800"/>
          </a:xfrm>
        </p:spPr>
        <p:txBody>
          <a:bodyPr>
            <a:normAutofit/>
          </a:bodyPr>
          <a:lstStyle/>
          <a:p>
            <a:r>
              <a:rPr lang="pt-PT" sz="3200" dirty="0">
                <a:solidFill>
                  <a:srgbClr val="0070C0"/>
                </a:solidFill>
              </a:rPr>
              <a:t>Determinação experimental do raio da roda</a:t>
            </a:r>
          </a:p>
        </p:txBody>
      </p:sp>
      <p:pic>
        <p:nvPicPr>
          <p:cNvPr id="5" name="Multimédia Online 4" title="Que Raio é este?">
            <a:hlinkClick r:id="" action="ppaction://media"/>
            <a:extLst>
              <a:ext uri="{FF2B5EF4-FFF2-40B4-BE49-F238E27FC236}">
                <a16:creationId xmlns:a16="http://schemas.microsoft.com/office/drawing/2014/main" id="{8D7F4EBE-E375-A63A-7D85-F7A494059CE7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393915" y="1398283"/>
            <a:ext cx="5840412" cy="4380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380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41BC2B-E974-EC16-49B5-C21A1FC9FA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>
                <a:solidFill>
                  <a:srgbClr val="0070C0"/>
                </a:solidFill>
              </a:rPr>
              <a:t>Volume e superfície total</a:t>
            </a:r>
          </a:p>
        </p:txBody>
      </p:sp>
      <p:pic>
        <p:nvPicPr>
          <p:cNvPr id="5" name="Marcador de Posição de Conteúdo 4" descr="Uma imagem com parede, interior&#10;&#10;Descrição gerada automaticamente">
            <a:extLst>
              <a:ext uri="{FF2B5EF4-FFF2-40B4-BE49-F238E27FC236}">
                <a16:creationId xmlns:a16="http://schemas.microsoft.com/office/drawing/2014/main" id="{95D604EF-A4D0-72F0-0C29-B276F13D0EA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994" y="1659281"/>
            <a:ext cx="5188219" cy="3881437"/>
          </a:xfrm>
        </p:spPr>
      </p:pic>
      <p:cxnSp>
        <p:nvCxnSpPr>
          <p:cNvPr id="9" name="Conexão reta unidirecional 8">
            <a:extLst>
              <a:ext uri="{FF2B5EF4-FFF2-40B4-BE49-F238E27FC236}">
                <a16:creationId xmlns:a16="http://schemas.microsoft.com/office/drawing/2014/main" id="{EF21847E-C2FA-AF5B-8709-AEBAF57016A4}"/>
              </a:ext>
            </a:extLst>
          </p:cNvPr>
          <p:cNvCxnSpPr/>
          <p:nvPr/>
        </p:nvCxnSpPr>
        <p:spPr>
          <a:xfrm flipV="1">
            <a:off x="2358887" y="2637183"/>
            <a:ext cx="2862470" cy="92765"/>
          </a:xfrm>
          <a:prstGeom prst="straightConnector1">
            <a:avLst/>
          </a:prstGeom>
          <a:ln w="3175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m 10">
            <a:extLst>
              <a:ext uri="{FF2B5EF4-FFF2-40B4-BE49-F238E27FC236}">
                <a16:creationId xmlns:a16="http://schemas.microsoft.com/office/drawing/2014/main" id="{EA9D759E-A8EC-A69E-5274-2A78CB6C5F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4873" y="2052637"/>
            <a:ext cx="6115050" cy="2752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74167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41BC2B-E974-EC16-49B5-C21A1FC9FA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>
                <a:solidFill>
                  <a:srgbClr val="0070C0"/>
                </a:solidFill>
              </a:rPr>
              <a:t>Volume e superfície total</a:t>
            </a:r>
          </a:p>
        </p:txBody>
      </p:sp>
      <p:pic>
        <p:nvPicPr>
          <p:cNvPr id="10" name="Marcador de Posição de Conteúdo 9">
            <a:extLst>
              <a:ext uri="{FF2B5EF4-FFF2-40B4-BE49-F238E27FC236}">
                <a16:creationId xmlns:a16="http://schemas.microsoft.com/office/drawing/2014/main" id="{2CBD0603-C5DE-6CAD-977B-42F99C8326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416" y="1492116"/>
            <a:ext cx="2887218" cy="2160000"/>
          </a:xfr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7770F1C5-65B0-23F2-9A81-3C4CD235D5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2059" y="2349000"/>
            <a:ext cx="2887218" cy="2160000"/>
          </a:xfrm>
          <a:prstGeom prst="rect">
            <a:avLst/>
          </a:prstGeom>
        </p:spPr>
      </p:pic>
      <p:pic>
        <p:nvPicPr>
          <p:cNvPr id="15" name="Imagem 14" descr="Uma imagem com texto, mesa de trabalho&#10;&#10;Descrição gerada automaticamente">
            <a:extLst>
              <a:ext uri="{FF2B5EF4-FFF2-40B4-BE49-F238E27FC236}">
                <a16:creationId xmlns:a16="http://schemas.microsoft.com/office/drawing/2014/main" id="{BAFC8F5D-6D21-2D54-87CC-2FB0DDFB43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1896" y="3429000"/>
            <a:ext cx="2887218" cy="21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34584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41BC2B-E974-EC16-49B5-C21A1FC9FA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>
                <a:solidFill>
                  <a:srgbClr val="0070C0"/>
                </a:solidFill>
              </a:rPr>
              <a:t>Volume e superfície total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996CF813-B9D8-1D00-FE3D-AAA63DCEFD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2944" y="1652833"/>
            <a:ext cx="6038850" cy="3876675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D27E9F5A-EFE9-C201-5D70-614FF08BBE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5776" y="1652833"/>
            <a:ext cx="4208727" cy="36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46962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PT" sz="6600" b="1" dirty="0">
                <a:solidFill>
                  <a:srgbClr val="0070C0"/>
                </a:solidFill>
              </a:rPr>
              <a:t>Obrigado</a:t>
            </a:r>
            <a:endParaRPr lang="pt-PT" sz="6600" dirty="0">
              <a:solidFill>
                <a:srgbClr val="0070C0"/>
              </a:solidFill>
            </a:endParaRPr>
          </a:p>
        </p:txBody>
      </p:sp>
      <p:sp>
        <p:nvSpPr>
          <p:cNvPr id="2" name="Marcador de Posição de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PT" dirty="0"/>
          </a:p>
        </p:txBody>
      </p:sp>
      <p:pic>
        <p:nvPicPr>
          <p:cNvPr id="4" name="Picture 2" descr="C:\Users\Repod\Desktop\PresentationMaterial\images\Sign-posts-Contact-inf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7998" y="1652104"/>
            <a:ext cx="6383610" cy="4246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5538603"/>
      </p:ext>
    </p:extLst>
  </p:cSld>
  <p:clrMapOvr>
    <a:masterClrMapping/>
  </p:clrMapOvr>
</p:sld>
</file>

<file path=ppt/theme/theme1.xml><?xml version="1.0" encoding="utf-8"?>
<a:theme xmlns:a="http://schemas.openxmlformats.org/drawingml/2006/main" name="Faceta">
  <a:themeElements>
    <a:clrScheme name="Face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87</TotalTime>
  <Words>68</Words>
  <Application>Microsoft Office PowerPoint</Application>
  <PresentationFormat>Ecrã Panorâmico</PresentationFormat>
  <Paragraphs>19</Paragraphs>
  <Slides>11</Slides>
  <Notes>0</Notes>
  <HiddenSlides>0</HiddenSlides>
  <MMClips>3</MMClips>
  <ScaleCrop>false</ScaleCrop>
  <HeadingPairs>
    <vt:vector size="6" baseType="variant">
      <vt:variant>
        <vt:lpstr>Tipos de letra usados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11</vt:i4>
      </vt:variant>
    </vt:vector>
  </HeadingPairs>
  <TitlesOfParts>
    <vt:vector size="16" baseType="lpstr">
      <vt:lpstr>Arial</vt:lpstr>
      <vt:lpstr>Open Sans</vt:lpstr>
      <vt:lpstr>Trebuchet MS</vt:lpstr>
      <vt:lpstr>Wingdings 3</vt:lpstr>
      <vt:lpstr>Faceta</vt:lpstr>
      <vt:lpstr>Matemática com Programação e Robots</vt:lpstr>
      <vt:lpstr>Matemática com Programação e Robots</vt:lpstr>
      <vt:lpstr>Simuladores de robôs</vt:lpstr>
      <vt:lpstr>Construção de polígonos</vt:lpstr>
      <vt:lpstr>Perímetro, área e diagonal do quadrado</vt:lpstr>
      <vt:lpstr>Perímetro, área e diagonal do quadrado</vt:lpstr>
      <vt:lpstr>Determinação experimental do raio da roda</vt:lpstr>
      <vt:lpstr>Volume e superfície total</vt:lpstr>
      <vt:lpstr>Volume e superfície total</vt:lpstr>
      <vt:lpstr>Volume e superfície total</vt:lpstr>
      <vt:lpstr>Obrigado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Matemática com Programação e Robots</dc:title>
  <dc:creator>Paulo Torcato</dc:creator>
  <cp:lastModifiedBy>Paulo Torcato</cp:lastModifiedBy>
  <cp:revision>8</cp:revision>
  <dcterms:created xsi:type="dcterms:W3CDTF">2022-11-25T13:32:32Z</dcterms:created>
  <dcterms:modified xsi:type="dcterms:W3CDTF">2022-12-07T16:44:48Z</dcterms:modified>
</cp:coreProperties>
</file>